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351" r:id="rId3"/>
    <p:sldId id="352" r:id="rId4"/>
    <p:sldId id="354" r:id="rId5"/>
    <p:sldId id="355" r:id="rId6"/>
    <p:sldId id="356" r:id="rId7"/>
    <p:sldId id="357" r:id="rId8"/>
    <p:sldId id="358" r:id="rId9"/>
    <p:sldId id="359" r:id="rId10"/>
    <p:sldId id="360" r:id="rId11"/>
    <p:sldId id="361" r:id="rId12"/>
    <p:sldId id="362" r:id="rId13"/>
    <p:sldId id="363" r:id="rId14"/>
    <p:sldId id="364" r:id="rId15"/>
    <p:sldId id="365" r:id="rId16"/>
    <p:sldId id="366" r:id="rId17"/>
    <p:sldId id="36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12D8264-F489-4ECA-BDFB-988DF02D225B}">
          <p14:sldIdLst>
            <p14:sldId id="256"/>
            <p14:sldId id="351"/>
            <p14:sldId id="352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  <p14:sldId id="366"/>
            <p14:sldId id="3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3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55" autoAdjust="0"/>
    <p:restoredTop sz="94660"/>
  </p:normalViewPr>
  <p:slideViewPr>
    <p:cSldViewPr snapToGrid="0" showGuides="1">
      <p:cViewPr>
        <p:scale>
          <a:sx n="83" d="100"/>
          <a:sy n="83" d="100"/>
        </p:scale>
        <p:origin x="776" y="664"/>
      </p:cViewPr>
      <p:guideLst>
        <p:guide orient="horz" pos="2137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831B3-D76F-294D-9860-464E737F46A4}" type="datetimeFigureOut">
              <a:rPr lang="en-US" smtClean="0"/>
              <a:t>8/12/26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3DE45-62B1-504C-8FED-3E6189326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659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890B1-6413-40F1-9093-5246F362B6D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3457-E213-4697-B5CA-1B99970719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079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890B1-6413-40F1-9093-5246F362B6D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3457-E213-4697-B5CA-1B99970719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0491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890B1-6413-40F1-9093-5246F362B6D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3457-E213-4697-B5CA-1B99970719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0652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890B1-6413-40F1-9093-5246F362B6D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3457-E213-4697-B5CA-1B99970719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8115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890B1-6413-40F1-9093-5246F362B6D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3457-E213-4697-B5CA-1B99970719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9738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890B1-6413-40F1-9093-5246F362B6D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3457-E213-4697-B5CA-1B99970719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0311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890B1-6413-40F1-9093-5246F362B6D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3457-E213-4697-B5CA-1B99970719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8286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890B1-6413-40F1-9093-5246F362B6D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3457-E213-4697-B5CA-1B99970719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7100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890B1-6413-40F1-9093-5246F362B6D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3457-E213-4697-B5CA-1B99970719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2451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890B1-6413-40F1-9093-5246F362B6D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3457-E213-4697-B5CA-1B99970719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7871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890B1-6413-40F1-9093-5246F362B6D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3457-E213-4697-B5CA-1B99970719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5898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890B1-6413-40F1-9093-5246F362B6D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13457-E213-4697-B5CA-1B99970719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3846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poojita@dofe.in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onlinerecordbook.org/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>
            <a:extLst>
              <a:ext uri="{FF2B5EF4-FFF2-40B4-BE49-F238E27FC236}">
                <a16:creationId xmlns:a16="http://schemas.microsoft.com/office/drawing/2014/main" id="{A7F68B54-D071-4EE1-8787-E711ED84FF8B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225299" y="6370758"/>
            <a:ext cx="11841018" cy="45720"/>
            <a:chOff x="0" y="6453336"/>
            <a:chExt cx="9564119" cy="106345"/>
          </a:xfrm>
        </p:grpSpPr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49FB7760-BB6D-4EB1-841D-F08EB0F4ED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C1F851BF-5317-472B-BCBF-2126B3D618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612E2BD2-45DC-4ABB-8BCC-296943AA9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9E0B1A45-AA71-4645-939A-1059CF090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10" name="Rectangle 12">
              <a:extLst>
                <a:ext uri="{FF2B5EF4-FFF2-40B4-BE49-F238E27FC236}">
                  <a16:creationId xmlns:a16="http://schemas.microsoft.com/office/drawing/2014/main" id="{F1C30543-2CE8-4019-8E3F-4FB7293318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11" name="Picture 6">
            <a:extLst>
              <a:ext uri="{FF2B5EF4-FFF2-40B4-BE49-F238E27FC236}">
                <a16:creationId xmlns:a16="http://schemas.microsoft.com/office/drawing/2014/main" id="{3F8AF953-763C-4CC6-B51A-684C3A1F3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224" y="4864626"/>
            <a:ext cx="3342896" cy="1195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6">
            <a:extLst>
              <a:ext uri="{FF2B5EF4-FFF2-40B4-BE49-F238E27FC236}">
                <a16:creationId xmlns:a16="http://schemas.microsoft.com/office/drawing/2014/main" id="{1CE513E0-2DE2-4CA0-9C2E-C634ADE93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3758" y="650739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DF98FB-454F-44B6-82A7-CD76B80B7803}"/>
              </a:ext>
            </a:extLst>
          </p:cNvPr>
          <p:cNvSpPr txBox="1"/>
          <p:nvPr/>
        </p:nvSpPr>
        <p:spPr>
          <a:xfrm>
            <a:off x="5202726" y="2581344"/>
            <a:ext cx="68635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EEC1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Online Record Book- Participant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DD350C1-C1B7-4247-8DE3-027299DFE34E}"/>
              </a:ext>
            </a:extLst>
          </p:cNvPr>
          <p:cNvSpPr/>
          <p:nvPr/>
        </p:nvSpPr>
        <p:spPr>
          <a:xfrm>
            <a:off x="5597408" y="855795"/>
            <a:ext cx="5956138" cy="114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defRPr/>
            </a:pPr>
            <a:r>
              <a:rPr lang="en-US" sz="3600" b="1" dirty="0">
                <a:solidFill>
                  <a:srgbClr val="6200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ndara Bold Italic" pitchFamily="34" charset="0"/>
                <a:cs typeface="Calibri" panose="020F0502020204030204" pitchFamily="34" charset="0"/>
                <a:sym typeface="Candara Bold Italic" pitchFamily="34" charset="0"/>
              </a:rPr>
              <a:t>THE INTERNATIONAL AWARD FOR YOUNG PEOPLE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A5E8CFD-E405-48B3-B4CD-30B56D34A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64" y="350607"/>
            <a:ext cx="4810332" cy="532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18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418837F3-66A3-4623-908C-BD407B191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08776A71-7C42-47FA-B0A4-27B87674E11C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5F90A55D-3FD6-428B-9095-4E4D8B57A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CF159F77-A735-4CED-9277-FB3A995F25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B5D169DD-6F5C-49DD-B8B3-E16638165A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695088C5-5FE8-4C0E-A161-3AB9780E3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86ECC472-D2F0-4846-A502-04378BFED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FD63FAB-25BF-4F13-A212-6A46F8A4DF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8C9CC9-94D7-48B6-A838-E3257DD6D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0C8A6D-86AC-420D-9619-E667CC0DAE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3BD39-9F40-458C-8223-8F8255A753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6436C4-3161-46C7-B3E1-67732E837DE7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15" t="12124" r="900" b="15620"/>
          <a:stretch/>
        </p:blipFill>
        <p:spPr>
          <a:xfrm>
            <a:off x="1591411" y="1202652"/>
            <a:ext cx="8174180" cy="445269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5908456-1F9C-6EA5-60B7-4D278B38E338}"/>
              </a:ext>
            </a:extLst>
          </p:cNvPr>
          <p:cNvSpPr/>
          <p:nvPr/>
        </p:nvSpPr>
        <p:spPr>
          <a:xfrm>
            <a:off x="6311152" y="4066122"/>
            <a:ext cx="1789043" cy="7023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1061DE-AE08-9541-F162-A99DC1ED0A50}"/>
              </a:ext>
            </a:extLst>
          </p:cNvPr>
          <p:cNvSpPr txBox="1"/>
          <p:nvPr/>
        </p:nvSpPr>
        <p:spPr>
          <a:xfrm>
            <a:off x="6208222" y="4029823"/>
            <a:ext cx="19949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0000"/>
                </a:solidFill>
              </a:rPr>
              <a:t>Choose the third option : My parent/guardian will complete and sign the parent/guardian consent form</a:t>
            </a:r>
          </a:p>
        </p:txBody>
      </p:sp>
    </p:spTree>
    <p:extLst>
      <p:ext uri="{BB962C8B-B14F-4D97-AF65-F5344CB8AC3E}">
        <p14:creationId xmlns:p14="http://schemas.microsoft.com/office/powerpoint/2010/main" val="2927850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15808693-FA6E-40A8-A9ED-A434688A41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4DAF4C3B-6163-4977-B656-1999088FFE3E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81209ADB-85E4-49FE-B64E-9605903D1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4CB418E0-7299-4FD6-9B1B-3E5F1430B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F6312A87-2EEE-43C6-BEB2-BB4D5ED20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F6EFA6C1-3294-40D0-9939-F67E875872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BE9E94BA-75CD-476F-A35C-743299CC2C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1725EF0-0B2B-447F-8716-43DA758B90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BC16B4-841F-4CA9-BF60-62DE28D35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A51919-EB7E-4325-945E-68D79B4BCB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19205A-152C-448C-B197-2940608E3C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19B2856-6ABD-4D23-9AEA-EFE84E2DD08F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2" t="12481" r="5351" b="60980"/>
          <a:stretch/>
        </p:blipFill>
        <p:spPr>
          <a:xfrm>
            <a:off x="1734533" y="2349010"/>
            <a:ext cx="9153237" cy="208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41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4C809B1D-8B2D-4CCE-BD00-ECBDB59E5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21A1C6A8-C5E9-494B-B5CA-5CC16F99B657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944AA3E7-BB21-4BF8-8C97-37AACB8DD1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76A6379E-A8C6-42BB-9043-BDCAECD4AA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9D963DAF-C478-451D-9FEC-CFAA246C24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DECC9EF7-741F-4DCD-AA84-46E2C27B9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E16087A1-25C8-4DAA-BC4A-5EE6C4FCE6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E21658F4-BCB5-4E38-9D81-F3C5E270BB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EEE802-3C68-44E0-8B45-AA8EEE821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005C10-E7E4-4D50-8FAB-2838248B5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6660B67-FC6E-4208-888E-32DC1C3E0C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F3C8B8-912D-4675-BC93-24F11ABC3D81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0" t="16722" r="8432" b="7308"/>
          <a:stretch/>
        </p:blipFill>
        <p:spPr>
          <a:xfrm>
            <a:off x="958971" y="1388873"/>
            <a:ext cx="8527027" cy="429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852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99C37306-DC61-48C9-A30F-52A5CE191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FC41CFF2-D4D5-445A-9B23-50A9EE54C1D3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1880897D-F2B7-42F7-9F96-B26687844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DBF55268-01BD-491B-9286-EB04096BC6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8E2743A7-7DE8-4234-90A7-0B8DE91910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F9AFF23D-C5BB-4883-B7D8-65764CFBB1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CAABD2B0-6A61-4F8D-B198-F4FCFC944F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1F8CC4B-F3FC-4919-8DA9-863F0AFD3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25E38D-614C-4501-A096-E6D6FDDCD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CEA79C-7795-4573-BFB5-CFA64E4A96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BBE474D-8D59-48DE-B384-97279B4774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5AA6811-DF3D-45B3-9C89-3749DF8C211A}"/>
              </a:ext>
            </a:extLst>
          </p:cNvPr>
          <p:cNvSpPr/>
          <p:nvPr/>
        </p:nvSpPr>
        <p:spPr>
          <a:xfrm>
            <a:off x="2085254" y="2763790"/>
            <a:ext cx="7878618" cy="862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2400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After completing the registration, please log into your mail and complete the Email ID verification.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141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52547787-1844-4265-8082-BABED30899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C90F41F6-4F38-4D91-ABE4-A561144FEDE7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FF84A44A-E9C1-44FD-B934-0E54AD1A6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06FDF076-510A-40FD-B2AD-1813C07688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48209B40-9B32-450F-BF91-4F5415664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4B7D66F8-8CD7-4AB6-8AAC-09799708F8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2BA87929-B104-4223-865F-D222609C63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BF48FAC-11C3-4366-8A00-23569763F5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9073072-5AF0-4C91-B93A-BD15A5CC11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59E2EE-64B1-4177-A89F-9112C71A2A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F5F80C2-1652-4236-B917-753B194AED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776C95F-18A9-4CAF-9B15-39D37DBA58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5931" y="1471076"/>
            <a:ext cx="9124978" cy="402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22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6D65DF4E-68C8-448A-B4CA-E967B83A7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0AB61055-792A-4AA3-8216-A0D008964AA2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FF7212B3-924C-438C-8294-C0ECEA33D8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23378AE4-1324-481E-A4AA-2A52DEAAA4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17EB6F83-B15E-4A34-B8BD-932EABBA0E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34AA5A6C-C5F9-4915-9389-C23D15F692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49E11324-02F4-4157-A429-4A3C76F44C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6DDA7892-082D-45B1-9D88-339FDC01CA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94CA8F6-3495-4771-90D4-1567DC8E6A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C0AF63-7ABB-4BEC-A552-9865006471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68A2EF9-2036-4BAC-B78B-3FD4C01BCA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2E4DDA3-2FC7-4DDD-B71E-1E6717D83C3C}"/>
              </a:ext>
            </a:extLst>
          </p:cNvPr>
          <p:cNvSpPr/>
          <p:nvPr/>
        </p:nvSpPr>
        <p:spPr>
          <a:xfrm>
            <a:off x="3047999" y="801405"/>
            <a:ext cx="6096000" cy="6696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You will receive a link on your mail for a short survey, please complete the survey.</a:t>
            </a:r>
            <a:endParaRPr lang="en-IN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20675F9-F513-4C8D-A921-B14A8A877D35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71" y="1544511"/>
            <a:ext cx="10430510" cy="382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661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B85E3782-020F-40FE-9234-F30316122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3DF26FE1-19B2-4ABC-85B3-34408578E6F4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31D66E70-4DEC-4C00-9C75-21095D1587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D966C140-88B7-4C2E-B9E5-2F5928FDEC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81264DC3-14C4-41BA-ACA3-C9272A9E68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8C64AD46-ED88-4A0D-8EEF-10BA1BE6C0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5C825A7B-E32C-4BF9-AC5C-DA2CE93178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88017B48-B486-49D7-A571-39F5F53C12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1131FF-0247-4252-8D1B-49041A2B69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C7C846-2C83-4D66-AADA-18E50D51C0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D0494EC-BDE5-45E9-89A3-D9B073A3B5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F72CABC-665D-4DCF-8402-0B52D0893D8E}"/>
              </a:ext>
            </a:extLst>
          </p:cNvPr>
          <p:cNvSpPr/>
          <p:nvPr/>
        </p:nvSpPr>
        <p:spPr>
          <a:xfrm>
            <a:off x="3047999" y="801405"/>
            <a:ext cx="6096000" cy="2496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IN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B7088A-FCED-4630-9D77-8A248814D07E}"/>
              </a:ext>
            </a:extLst>
          </p:cNvPr>
          <p:cNvSpPr/>
          <p:nvPr/>
        </p:nvSpPr>
        <p:spPr>
          <a:xfrm>
            <a:off x="2720108" y="1869076"/>
            <a:ext cx="6751782" cy="2265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Your registration will be approved by the National Office after looking into all the details.</a:t>
            </a:r>
            <a:endParaRPr lang="en-IN" sz="1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 </a:t>
            </a:r>
            <a:endParaRPr lang="en-IN" sz="1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For any assistance please email us at: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u="sng" dirty="0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askme@dofe.in / bivujit@dofe.in / ankita.gera@dofe.in /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u="sng" dirty="0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kavitapatil@dofe.in / </a:t>
            </a:r>
            <a:r>
              <a:rPr lang="en-IN" u="sng" dirty="0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  <a:hlinkClick r:id="rId6"/>
              </a:rPr>
              <a:t>poojita@dofe.in</a:t>
            </a:r>
            <a:r>
              <a:rPr lang="en-IN" u="sng" dirty="0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/ </a:t>
            </a:r>
            <a:r>
              <a:rPr lang="en-IN" u="sng" dirty="0" err="1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tanima@dofe.in</a:t>
            </a:r>
            <a:endParaRPr lang="en-IN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435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C95447BE-065A-4D29-B45A-D60D3F622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4E2CB737-9948-424F-9E5F-204E3274AED0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B7724515-9323-41C8-9B34-B7DA2A2AFB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31D02C14-2D92-4BD4-8A91-AE589AE65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EA964B78-8748-41FA-BAB6-DFE0FE0DB9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09FD585C-FC5B-4742-A979-47B994604B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13137C1C-767A-4102-9205-B90FE98FF6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CBD95C6-3202-4528-9B9D-FC315178A3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5681AF-0187-421A-B78B-4196815B05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92A833-00B2-4ADD-BEA4-1EAC82F740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6FCD77-4709-4DE5-BD96-7F67C3C1E9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D4B88FE-B152-4C25-BF9F-510000E7B6BD}"/>
              </a:ext>
            </a:extLst>
          </p:cNvPr>
          <p:cNvSpPr/>
          <p:nvPr/>
        </p:nvSpPr>
        <p:spPr>
          <a:xfrm>
            <a:off x="3047999" y="801405"/>
            <a:ext cx="6096000" cy="2496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IN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BE2D88-0095-43A1-8F1C-5D2D0713D126}"/>
              </a:ext>
            </a:extLst>
          </p:cNvPr>
          <p:cNvSpPr/>
          <p:nvPr/>
        </p:nvSpPr>
        <p:spPr>
          <a:xfrm>
            <a:off x="2964873" y="2397117"/>
            <a:ext cx="6096000" cy="19636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altLang="en-US" sz="2000" b="1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The International Award for Young People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GB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First Floor, 86/1 Shahpur </a:t>
            </a:r>
            <a:r>
              <a:rPr lang="en-GB" altLang="en-US" dirty="0" err="1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Jat</a:t>
            </a:r>
            <a:r>
              <a:rPr lang="en-GB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, 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GB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August Kranti Marg, Near Asian Games Village,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New Delhi  - 110 049, India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Tel: +91.11.41087062 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website : </a:t>
            </a:r>
            <a:r>
              <a:rPr lang="en-US" altLang="en-US" dirty="0" err="1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www.iayp.co.in</a:t>
            </a:r>
            <a:endParaRPr lang="en-US" altLang="en-US" dirty="0">
              <a:solidFill>
                <a:srgbClr val="7030A0"/>
              </a:solidFill>
              <a:cs typeface="Calibri" panose="020F0502020204030204" pitchFamily="34" charset="0"/>
            </a:endParaRP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e-mail : askme@dofe.in</a:t>
            </a:r>
          </a:p>
        </p:txBody>
      </p:sp>
    </p:spTree>
    <p:extLst>
      <p:ext uri="{BB962C8B-B14F-4D97-AF65-F5344CB8AC3E}">
        <p14:creationId xmlns:p14="http://schemas.microsoft.com/office/powerpoint/2010/main" val="2375873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A9B9D3-FFA0-4F29-B7B4-11402B6475DE}"/>
              </a:ext>
            </a:extLst>
          </p:cNvPr>
          <p:cNvSpPr/>
          <p:nvPr/>
        </p:nvSpPr>
        <p:spPr>
          <a:xfrm>
            <a:off x="378690" y="2380210"/>
            <a:ext cx="120072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800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HOW TO REGISTER ON THE ONLINE RECORD BOOK?</a:t>
            </a:r>
            <a:endParaRPr lang="en-IN" sz="28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2CF1613-EFF5-406C-95DC-D3B2FF7D5C5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0" y="3142771"/>
            <a:ext cx="12108873" cy="2905760"/>
          </a:xfrm>
          <a:prstGeom prst="rect">
            <a:avLst/>
          </a:prstGeom>
        </p:spPr>
      </p:pic>
      <p:grpSp>
        <p:nvGrpSpPr>
          <p:cNvPr id="4" name="Group 16">
            <a:extLst>
              <a:ext uri="{FF2B5EF4-FFF2-40B4-BE49-F238E27FC236}">
                <a16:creationId xmlns:a16="http://schemas.microsoft.com/office/drawing/2014/main" id="{63E3CBBE-E6E1-4035-A8A5-C58D0B730B87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225299" y="6370758"/>
            <a:ext cx="11841018" cy="45720"/>
            <a:chOff x="0" y="6453336"/>
            <a:chExt cx="9564119" cy="106345"/>
          </a:xfrm>
        </p:grpSpPr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882F1AF5-3FF7-4ABE-859D-CD9BDC1D0F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01940491-30BC-4B74-953C-2A87522BDB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65B4F30F-D294-41EF-9F40-8639C2444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C93AEFEA-E032-4F49-B8D6-BDEB8690DC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1078AC8C-5D1E-4C98-AF48-9D80D5AD0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sp>
        <p:nvSpPr>
          <p:cNvPr id="10" name="Rectangle 6">
            <a:extLst>
              <a:ext uri="{FF2B5EF4-FFF2-40B4-BE49-F238E27FC236}">
                <a16:creationId xmlns:a16="http://schemas.microsoft.com/office/drawing/2014/main" id="{146D4393-5059-40B9-AC42-DB22CBA3D5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3758" y="650739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3851F0-EF95-4AEF-ADD4-ECD222EB4158}"/>
              </a:ext>
            </a:extLst>
          </p:cNvPr>
          <p:cNvSpPr/>
          <p:nvPr/>
        </p:nvSpPr>
        <p:spPr>
          <a:xfrm>
            <a:off x="8310480" y="2994345"/>
            <a:ext cx="2534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EEC1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Participant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470414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EF556D9B-148A-4C4A-84F4-FF8B20717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25A3AB99-2223-4E7F-A23F-DCFFE7C433B4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7437A2F4-8B05-4FE5-A3E0-A3AF4D9921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55E92443-B207-42EA-BC32-D07B87C24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28D1F60D-AB9D-4528-9F09-7942785CD3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D9CC54CA-8E8C-4529-AE59-D735D6DC7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D3AE1DD3-870F-443D-A88D-121576B47E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78A49BF-299D-4ACF-BAB6-5D6E68D5C6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E9CDC2-ADA2-4E0B-A79F-3CCBCD677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3E322CA-8E53-401F-B8B0-A74CA3744F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36FBD2D-CD0B-479D-8A87-DE8459B71C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B547258-5363-47A7-BD82-43CD8FDC0523}"/>
              </a:ext>
            </a:extLst>
          </p:cNvPr>
          <p:cNvSpPr/>
          <p:nvPr/>
        </p:nvSpPr>
        <p:spPr>
          <a:xfrm>
            <a:off x="2466109" y="2925437"/>
            <a:ext cx="7065817" cy="467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2400" dirty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Step 1: Website</a:t>
            </a:r>
            <a:r>
              <a:rPr lang="en-IN" sz="2400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– </a:t>
            </a:r>
            <a:r>
              <a:rPr lang="en-IN" sz="2400" u="sng" dirty="0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www.onlinerecordbook.org</a:t>
            </a: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537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80C224F2-A1C3-469A-86FA-505852EB1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6F95CCE2-8A22-4AB4-A8AE-FA5823407A77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DC66F52B-3D23-4FF1-A9B7-3ABEF1139D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22B63997-4C77-4AA6-924D-E56741288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79937128-DEC7-4DB7-B931-05E9ED35B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17DE50E7-C023-4CAF-85C4-93EE0304DF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B72A031A-6298-4C4A-B2FB-1C141E89BE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EEACBF7C-590E-4B3F-BEE7-754A43FDA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868EAC-9F09-457F-9A9C-C9F2C45AF9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1DC0F0-C806-4474-94F5-D8B779D151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1F4B0D-F718-485F-9D68-C98626A280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A07D4B-96C5-4729-9459-47FFBA40A84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777"/>
          <a:stretch/>
        </p:blipFill>
        <p:spPr>
          <a:xfrm>
            <a:off x="1762395" y="884336"/>
            <a:ext cx="7885087" cy="468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614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23525" y="175116"/>
            <a:ext cx="12068475" cy="6727907"/>
            <a:chOff x="123525" y="175116"/>
            <a:chExt cx="12068475" cy="6727907"/>
          </a:xfrm>
        </p:grpSpPr>
        <p:sp>
          <p:nvSpPr>
            <p:cNvPr id="2" name="Rectangle 6">
              <a:extLst>
                <a:ext uri="{FF2B5EF4-FFF2-40B4-BE49-F238E27FC236}">
                  <a16:creationId xmlns:a16="http://schemas.microsoft.com/office/drawing/2014/main" id="{42017BB7-9B5E-4AF2-B671-38AB825426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8765" y="6522023"/>
              <a:ext cx="5184775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980" b="1" dirty="0">
                  <a:solidFill>
                    <a:srgbClr val="62006E"/>
                  </a:solidFill>
                  <a:ea typeface="Candara Bold Italic" panose="020E0702030303090204" pitchFamily="34" charset="0"/>
                  <a:cs typeface="Calibri" panose="020F0502020204030204" pitchFamily="34" charset="0"/>
                  <a:sym typeface="Candara Bold Italic" panose="020E0702030303090204" pitchFamily="34" charset="0"/>
                </a:rPr>
                <a:t>ENGAGE | EQUIP | EMPOWER | REWARD</a:t>
              </a:r>
            </a:p>
          </p:txBody>
        </p:sp>
        <p:grpSp>
          <p:nvGrpSpPr>
            <p:cNvPr id="3" name="Group 16">
              <a:extLst>
                <a:ext uri="{FF2B5EF4-FFF2-40B4-BE49-F238E27FC236}">
                  <a16:creationId xmlns:a16="http://schemas.microsoft.com/office/drawing/2014/main" id="{2CDF1FE5-BEF8-486A-B1F8-31C0805218E4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175491" y="6499163"/>
              <a:ext cx="11841018" cy="45720"/>
              <a:chOff x="0" y="6453336"/>
              <a:chExt cx="9564119" cy="106345"/>
            </a:xfrm>
          </p:grpSpPr>
          <p:sp>
            <p:nvSpPr>
              <p:cNvPr id="4" name="Rectangle 8">
                <a:extLst>
                  <a:ext uri="{FF2B5EF4-FFF2-40B4-BE49-F238E27FC236}">
                    <a16:creationId xmlns:a16="http://schemas.microsoft.com/office/drawing/2014/main" id="{59A828F3-73C6-46CE-9DB3-7CB3E97AE6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6453336"/>
                <a:ext cx="1913488" cy="106345"/>
              </a:xfrm>
              <a:prstGeom prst="rect">
                <a:avLst/>
              </a:prstGeom>
              <a:solidFill>
                <a:srgbClr val="E60038"/>
              </a:solidFill>
              <a:ln>
                <a:noFill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2160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5" name="Rectangle 9">
                <a:extLst>
                  <a:ext uri="{FF2B5EF4-FFF2-40B4-BE49-F238E27FC236}">
                    <a16:creationId xmlns:a16="http://schemas.microsoft.com/office/drawing/2014/main" id="{6E83D571-ABFD-4687-827A-1E80D40B66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3488" y="6453336"/>
                <a:ext cx="1911826" cy="106345"/>
              </a:xfrm>
              <a:prstGeom prst="rect">
                <a:avLst/>
              </a:prstGeom>
              <a:solidFill>
                <a:srgbClr val="FDB91E"/>
              </a:solidFill>
              <a:ln>
                <a:noFill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2160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6" name="Rectangle 10">
                <a:extLst>
                  <a:ext uri="{FF2B5EF4-FFF2-40B4-BE49-F238E27FC236}">
                    <a16:creationId xmlns:a16="http://schemas.microsoft.com/office/drawing/2014/main" id="{B361C830-03B8-46B9-82D1-FEDC153073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25315" y="6453336"/>
                <a:ext cx="1913489" cy="106345"/>
              </a:xfrm>
              <a:prstGeom prst="rect">
                <a:avLst/>
              </a:prstGeom>
              <a:solidFill>
                <a:srgbClr val="0096D3"/>
              </a:solidFill>
              <a:ln>
                <a:noFill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2160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7" name="Rectangle 11">
                <a:extLst>
                  <a:ext uri="{FF2B5EF4-FFF2-40B4-BE49-F238E27FC236}">
                    <a16:creationId xmlns:a16="http://schemas.microsoft.com/office/drawing/2014/main" id="{26E11987-9739-4A07-AF08-9D2E530DFA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38804" y="6453336"/>
                <a:ext cx="1911826" cy="106345"/>
              </a:xfrm>
              <a:prstGeom prst="rect">
                <a:avLst/>
              </a:prstGeom>
              <a:solidFill>
                <a:srgbClr val="7BBF31"/>
              </a:solidFill>
              <a:ln>
                <a:noFill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2160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8" name="Rectangle 12">
                <a:extLst>
                  <a:ext uri="{FF2B5EF4-FFF2-40B4-BE49-F238E27FC236}">
                    <a16:creationId xmlns:a16="http://schemas.microsoft.com/office/drawing/2014/main" id="{C118E033-CB22-487A-B083-8BBC123E36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50631" y="6453336"/>
                <a:ext cx="1913488" cy="106345"/>
              </a:xfrm>
              <a:prstGeom prst="rect">
                <a:avLst/>
              </a:prstGeom>
              <a:solidFill>
                <a:srgbClr val="73116F"/>
              </a:solidFill>
              <a:ln>
                <a:noFill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2160">
                  <a:solidFill>
                    <a:srgbClr val="FFFFFF"/>
                  </a:solidFill>
                  <a:ea typeface="MS PGothic" panose="020B0600070205080204" pitchFamily="34" charset="-128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AFB2C93-7EB9-4523-8E8A-ADF0F76B52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343" y="5827945"/>
              <a:ext cx="1664057" cy="52862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E0E1411-5D0B-4674-BE5B-03EA71F30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10254" y="5444224"/>
              <a:ext cx="2881746" cy="103069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DC36C00-9C6C-4B43-BB9E-B01FAC638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525" y="175116"/>
              <a:ext cx="1670893" cy="184810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0C9978F-895D-4B0D-8987-67A7D0D5F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7375" y="297596"/>
              <a:ext cx="2127504" cy="117348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4CD327A-81C6-41CB-A5F4-4AAD4C1732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5283" t="14674" r="12727" b="19335"/>
            <a:stretch/>
          </p:blipFill>
          <p:spPr>
            <a:xfrm>
              <a:off x="1794417" y="807659"/>
              <a:ext cx="7853065" cy="425266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24900" y="2894153"/>
              <a:ext cx="4439754" cy="480931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2021983" y="3013656"/>
              <a:ext cx="1696782" cy="2318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280513" y="3013656"/>
              <a:ext cx="2275611" cy="2921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280513" y="3013656"/>
              <a:ext cx="2765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b="1" dirty="0">
                  <a:solidFill>
                    <a:srgbClr val="FF0000"/>
                  </a:solidFill>
                </a:rPr>
                <a:t>School name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5179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779F601-84F0-485C-B9FC-364BE46EB7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8E8FDE00-3FD3-42ED-9671-C25FB4DE8399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9431C37F-17DC-4EE8-8398-B63038298F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D9D8CD11-2471-468C-A00D-5C54CD8998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084CB1F8-4087-4BB5-8FCC-5D8C6C0AB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2E0C1A10-82F1-46DD-8F8C-93ABAEC8A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C661D87C-9453-4B02-B236-359E1466C2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CDC6010B-983E-42C0-A72F-E5E40B1529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DB182A-AA27-42F7-9F00-000ADF1E4E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E96AEC-B6CF-4495-BE12-0C80A39BB3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F079B0-6D5B-4413-B4CF-AEEEFB3AA9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22FD214-932D-47A0-999F-F368F8B769B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7" t="18073" r="11203" b="34832"/>
          <a:stretch/>
        </p:blipFill>
        <p:spPr bwMode="auto">
          <a:xfrm>
            <a:off x="1794418" y="1479918"/>
            <a:ext cx="8439473" cy="36744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7311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3FDB6F7C-51E6-4EF8-9983-63BD911EF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12089D96-DA4F-4FF3-AE2D-4F2380E67EC4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8C90C437-7007-4A83-92B1-82648C5E74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DFAB7582-8B69-467A-861D-6759E28F95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0BEAF627-FB41-4B59-AE2C-CD06C391C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4091E9C4-483A-42D5-9377-E48C9B67D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2AAB5232-5324-4FC8-B15D-AB1E7E0DB2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143A3AE-8074-48B0-8695-8EAFD56C1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3D5DE2C-8251-4E15-9AF0-E7091A72A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C1473C-3D86-48C8-A3A1-0C7067FD3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EEB61FC-B923-43BE-B44A-69F09C2DB2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E5C03FA-1389-4DA3-8F21-A5515BA6BE0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4" t="11590" r="18854" b="20334"/>
          <a:stretch/>
        </p:blipFill>
        <p:spPr>
          <a:xfrm>
            <a:off x="1766812" y="1171260"/>
            <a:ext cx="7880670" cy="423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080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4AE02982-BC4F-4532-9704-60047C633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DA293973-2C35-469B-B4F1-A87B386F984D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92BB47CC-528C-48C9-8F2B-B891C06D1D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75A40062-37C5-44E4-9807-314C9227B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FC8EE4C4-531D-4652-977F-C48A479A8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67F803B6-1693-4089-BDB3-E67408D048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3BB63AF4-23CA-41CB-8A62-8983726D27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54E90408-1512-4059-B57F-D1DEF127A8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DE75E6-C3E2-4374-9F03-44DF85834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F57A5F-2C1B-4CE5-BBCB-0395F15F57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DC5930-2335-4D3C-908E-7C53031B3A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22FC086-DE5E-4FDB-BEF0-AB5BF173C8DB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1" t="17040" r="4705" b="21762"/>
          <a:stretch/>
        </p:blipFill>
        <p:spPr>
          <a:xfrm>
            <a:off x="1098371" y="1496331"/>
            <a:ext cx="9323512" cy="375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836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31ACDA76-A572-4A17-A777-5D7EDCF30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4AB26F55-3E75-42D4-A717-E9BA576F2F38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C62E4F1C-B012-4A69-BA48-ABCB9EBDA2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4536DEDD-4F0D-47DC-8753-896394D243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808F98FB-EB2A-402F-87B4-00C0459141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58C70F54-8473-4F38-9562-BA3E8CE58F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FBFF4D4F-BCB4-425B-B9F1-412C2A996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53FE920-160C-4EB8-9BF4-1C60C5A0DC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0432F6-FA61-4D42-82F3-C36ECE30CD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26BB52-48B7-4C79-9683-CD8679466F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1F724A3-C399-458B-8138-4E2BEB24FA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F03AC2-6BFC-4E88-A3D1-83586AA64C09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5" t="18433" r="2994"/>
          <a:stretch/>
        </p:blipFill>
        <p:spPr>
          <a:xfrm>
            <a:off x="1988382" y="954132"/>
            <a:ext cx="7659100" cy="487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660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1421</TotalTime>
  <Words>316</Words>
  <Application>Microsoft Macintosh PowerPoint</Application>
  <PresentationFormat>Widescreen</PresentationFormat>
  <Paragraphs>38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MS PGothic</vt:lpstr>
      <vt:lpstr>Aptos</vt:lpstr>
      <vt:lpstr>Arial</vt:lpstr>
      <vt:lpstr>Arial Rounded MT Bold</vt:lpstr>
      <vt:lpstr>Calibri</vt:lpstr>
      <vt:lpstr>Calibri Light</vt:lpstr>
      <vt:lpstr>Candara Bold Italic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Pallavi Gill</dc:creator>
  <cp:lastModifiedBy>Fayeza Asad</cp:lastModifiedBy>
  <cp:revision>430</cp:revision>
  <dcterms:created xsi:type="dcterms:W3CDTF">2019-06-13T04:55:16Z</dcterms:created>
  <dcterms:modified xsi:type="dcterms:W3CDTF">2026-08-12T18:31:35Z</dcterms:modified>
</cp:coreProperties>
</file>