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3" r:id="rId3"/>
    <p:sldId id="352" r:id="rId4"/>
    <p:sldId id="369" r:id="rId5"/>
    <p:sldId id="257" r:id="rId6"/>
    <p:sldId id="262" r:id="rId7"/>
    <p:sldId id="368" r:id="rId8"/>
    <p:sldId id="264" r:id="rId9"/>
    <p:sldId id="265" r:id="rId10"/>
    <p:sldId id="266" r:id="rId11"/>
    <p:sldId id="366" r:id="rId12"/>
    <p:sldId id="37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4" autoAdjust="0"/>
    <p:restoredTop sz="94660"/>
  </p:normalViewPr>
  <p:slideViewPr>
    <p:cSldViewPr snapToGrid="0" showGuides="1">
      <p:cViewPr varScale="1">
        <p:scale>
          <a:sx n="97" d="100"/>
          <a:sy n="97" d="100"/>
        </p:scale>
        <p:origin x="240" y="3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F9D983-0592-4D80-9173-CF0F4A920F9F}" type="datetimeFigureOut">
              <a:rPr lang="en-IN" smtClean="0"/>
              <a:t>12/08/26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9D51F8-4A51-4F79-9C2D-D3AD677C06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19411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FEEBC-48D1-4F5E-9A41-800C9C81BD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07EE92-C82C-4EA7-8CDB-23C6288D64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816F86-FCE1-455B-95B5-7A1A425B0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948B0-0ED1-4675-9D6B-0DB05A93A018}" type="datetimeFigureOut">
              <a:rPr lang="en-IN" smtClean="0"/>
              <a:t>12/08/26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CE6BA8-674A-41FA-B9A0-8C75F0198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9E3B80-0811-414E-83D3-4521B5E8E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39F05-A0FA-416A-9173-E779637CB0B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1543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BEFA5-0E45-4CFE-8639-A06F59B29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5AE584-6F4B-4031-A8BA-D9E0F250E5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D66F1D-075C-4037-8928-963202607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948B0-0ED1-4675-9D6B-0DB05A93A018}" type="datetimeFigureOut">
              <a:rPr lang="en-IN" smtClean="0"/>
              <a:t>12/08/26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1441DD-1C8C-46C7-BACF-210F1715D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DA3117-A260-43B4-AB31-767197AC4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39F05-A0FA-416A-9173-E779637CB0B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366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0B3DE0-39F1-44C4-B8FB-DF61EAAB8B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F4D300-9C36-4DE7-B3DA-0A7CE3DF86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AE3CDB-E1CD-4283-80A8-73A330689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948B0-0ED1-4675-9D6B-0DB05A93A018}" type="datetimeFigureOut">
              <a:rPr lang="en-IN" smtClean="0"/>
              <a:t>12/08/26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9EF0EE-9A2C-43F3-BD6C-89A8AE5B0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EBB6D4-3F49-47A9-927B-4475FD92F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39F05-A0FA-416A-9173-E779637CB0B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80009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79AB6-D45F-4043-AC4E-AF100D97A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C52214-5045-49A0-AD7A-74919D08A6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26BA08-36BF-4F39-8955-C2CF83BFE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948B0-0ED1-4675-9D6B-0DB05A93A018}" type="datetimeFigureOut">
              <a:rPr lang="en-IN" smtClean="0"/>
              <a:t>12/08/26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020E96-CE29-442C-BC5B-EC2FC5B6C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89257F-8164-4D20-B7D6-9E5FA6952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39F05-A0FA-416A-9173-E779637CB0B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13308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1C221-3561-4365-B580-742ABD38D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D2E006-3FA0-4EE9-9D24-B816831945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794B8A-2935-49E6-BC07-813D48B2B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948B0-0ED1-4675-9D6B-0DB05A93A018}" type="datetimeFigureOut">
              <a:rPr lang="en-IN" smtClean="0"/>
              <a:t>12/08/26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29671-DC18-498D-9EE5-CC1880AF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905DF9-1BC1-4FF6-8191-F0ABE87B3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39F05-A0FA-416A-9173-E779637CB0B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15205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E5859-FBD4-4C6F-B1D0-6544C4D31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813134-4504-4F4B-AA4A-98EF957116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02D17F-1414-44D4-9BE5-C210CF13A3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895630-C9B3-498C-A42E-C6BD629F6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948B0-0ED1-4675-9D6B-0DB05A93A018}" type="datetimeFigureOut">
              <a:rPr lang="en-IN" smtClean="0"/>
              <a:t>12/08/26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AE3A07-1BF5-487C-8E04-A8122388D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D85936-99D3-4E6C-BA31-E24E72887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39F05-A0FA-416A-9173-E779637CB0B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25470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DFCB4-00D9-4CF4-89B0-34A27F8BB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B59EF0-CE09-4608-BDC6-CDA1D435C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432E2C-DE37-4F8F-B7BE-7CFF2BC2F4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75AABE-EFE1-4623-9516-0C881C87D0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99215E-1AB0-4986-AD32-6C60EF507E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7A94E0F-4950-42C4-892E-2EC40C0DF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948B0-0ED1-4675-9D6B-0DB05A93A018}" type="datetimeFigureOut">
              <a:rPr lang="en-IN" smtClean="0"/>
              <a:t>12/08/26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7341D5B-342E-458A-BFFC-4B917FD96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377001-ACF1-41DF-948A-B38824156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39F05-A0FA-416A-9173-E779637CB0B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32588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8D2C0-AC85-44C8-8F16-60389ABCB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3C9DDA-2B23-461D-A290-D6DC5469D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948B0-0ED1-4675-9D6B-0DB05A93A018}" type="datetimeFigureOut">
              <a:rPr lang="en-IN" smtClean="0"/>
              <a:t>12/08/26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CBCDF5-736A-465F-9362-BDA6D8BD9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292110-133A-48DE-8A46-969B7B8A6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39F05-A0FA-416A-9173-E779637CB0B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35651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E13F08-DFDC-490D-B87B-1BE69BB4E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948B0-0ED1-4675-9D6B-0DB05A93A018}" type="datetimeFigureOut">
              <a:rPr lang="en-IN" smtClean="0"/>
              <a:t>12/08/26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80A7C2-EDBE-4595-9C20-1C8C89AC8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72F324-BE27-4748-B038-EB5F1D65F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39F05-A0FA-416A-9173-E779637CB0B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78211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0E516-D883-45F2-B5E2-02D808BAA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ABAD2-C4F1-434F-8FA9-17D73C476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7BC392-1CD8-4EB5-8406-FB0B8A0413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09B041-9D3C-4379-B377-E11693843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948B0-0ED1-4675-9D6B-0DB05A93A018}" type="datetimeFigureOut">
              <a:rPr lang="en-IN" smtClean="0"/>
              <a:t>12/08/26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952E2F-0B22-4405-8F87-A65F2B505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18E9E5-1AB5-4C68-9E86-10EE93559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39F05-A0FA-416A-9173-E779637CB0B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54188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9AFA1-4086-4F84-BCA3-9C4D11034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6D9247-49B8-4818-9213-245D620E4D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3391BE-EE6E-4514-8AD6-46C4FA5A1B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6FDDF3-793F-4F55-AFF8-4597B2A9A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948B0-0ED1-4675-9D6B-0DB05A93A018}" type="datetimeFigureOut">
              <a:rPr lang="en-IN" smtClean="0"/>
              <a:t>12/08/26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D680DF-054C-4913-84C7-8C32E9298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95460F-7257-4709-95A4-136AA484B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39F05-A0FA-416A-9173-E779637CB0B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94337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408D85-8456-4E4F-815B-5B29CF824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77933A-FC37-441D-852D-ABB9343DD7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97C27F-F583-446F-8BF9-087F0B6A92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0948B0-0ED1-4675-9D6B-0DB05A93A018}" type="datetimeFigureOut">
              <a:rPr lang="en-IN" smtClean="0"/>
              <a:t>12/08/26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3343AE-AB00-4A0F-A157-CCF85278A2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715FC9-624F-4A85-96B9-CEBB586282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39F05-A0FA-416A-9173-E779637CB0B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94718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6.jpg"/><Relationship Id="rId4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poojita@dofe.in" TargetMode="External"/><Relationship Id="rId5" Type="http://schemas.openxmlformats.org/officeDocument/2006/relationships/image" Target="../media/image6.jpg"/><Relationship Id="rId4" Type="http://schemas.openxmlformats.org/officeDocument/2006/relationships/image" Target="../media/image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onlinerecordbook.org/" TargetMode="External"/><Relationship Id="rId5" Type="http://schemas.openxmlformats.org/officeDocument/2006/relationships/image" Target="../media/image6.jp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6.jpg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6.jpg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6.jpg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6.jpg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6.jp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6">
            <a:extLst>
              <a:ext uri="{FF2B5EF4-FFF2-40B4-BE49-F238E27FC236}">
                <a16:creationId xmlns:a16="http://schemas.microsoft.com/office/drawing/2014/main" id="{C36A615B-0C73-4602-9392-6864896FD06A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225299" y="6370758"/>
            <a:ext cx="11841018" cy="45720"/>
            <a:chOff x="0" y="6453336"/>
            <a:chExt cx="9564119" cy="106345"/>
          </a:xfrm>
        </p:grpSpPr>
        <p:sp>
          <p:nvSpPr>
            <p:cNvPr id="5" name="Rectangle 8">
              <a:extLst>
                <a:ext uri="{FF2B5EF4-FFF2-40B4-BE49-F238E27FC236}">
                  <a16:creationId xmlns:a16="http://schemas.microsoft.com/office/drawing/2014/main" id="{1C894282-04D6-4A28-A82E-5BD6A09139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53336"/>
              <a:ext cx="1913488" cy="106345"/>
            </a:xfrm>
            <a:prstGeom prst="rect">
              <a:avLst/>
            </a:prstGeom>
            <a:solidFill>
              <a:srgbClr val="E60038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" name="Rectangle 9">
              <a:extLst>
                <a:ext uri="{FF2B5EF4-FFF2-40B4-BE49-F238E27FC236}">
                  <a16:creationId xmlns:a16="http://schemas.microsoft.com/office/drawing/2014/main" id="{7424B72A-690C-45D2-84E2-18F5F80684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488" y="6453336"/>
              <a:ext cx="1911826" cy="106345"/>
            </a:xfrm>
            <a:prstGeom prst="rect">
              <a:avLst/>
            </a:prstGeom>
            <a:solidFill>
              <a:srgbClr val="FDB91E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7" name="Rectangle 10">
              <a:extLst>
                <a:ext uri="{FF2B5EF4-FFF2-40B4-BE49-F238E27FC236}">
                  <a16:creationId xmlns:a16="http://schemas.microsoft.com/office/drawing/2014/main" id="{9B0F8D52-FEA4-4701-A34B-F1F71894AB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5315" y="6453336"/>
              <a:ext cx="1913489" cy="106345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8" name="Rectangle 11">
              <a:extLst>
                <a:ext uri="{FF2B5EF4-FFF2-40B4-BE49-F238E27FC236}">
                  <a16:creationId xmlns:a16="http://schemas.microsoft.com/office/drawing/2014/main" id="{20C1FF63-10F1-45DC-9F76-13123F629D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804" y="6453336"/>
              <a:ext cx="1911826" cy="106345"/>
            </a:xfrm>
            <a:prstGeom prst="rect">
              <a:avLst/>
            </a:prstGeom>
            <a:solidFill>
              <a:srgbClr val="7BBF31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9" name="Rectangle 12">
              <a:extLst>
                <a:ext uri="{FF2B5EF4-FFF2-40B4-BE49-F238E27FC236}">
                  <a16:creationId xmlns:a16="http://schemas.microsoft.com/office/drawing/2014/main" id="{7CC9AB2A-3DBB-47F2-A564-5A89677EBF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0631" y="6453336"/>
              <a:ext cx="1913488" cy="106345"/>
            </a:xfrm>
            <a:prstGeom prst="rect">
              <a:avLst/>
            </a:prstGeom>
            <a:solidFill>
              <a:srgbClr val="73116F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</p:grpSp>
      <p:pic>
        <p:nvPicPr>
          <p:cNvPr id="10" name="Picture 6">
            <a:extLst>
              <a:ext uri="{FF2B5EF4-FFF2-40B4-BE49-F238E27FC236}">
                <a16:creationId xmlns:a16="http://schemas.microsoft.com/office/drawing/2014/main" id="{37CB5D1D-5111-47B7-9AAF-021B9573B8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2224" y="4864626"/>
            <a:ext cx="3342896" cy="1195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6">
            <a:extLst>
              <a:ext uri="{FF2B5EF4-FFF2-40B4-BE49-F238E27FC236}">
                <a16:creationId xmlns:a16="http://schemas.microsoft.com/office/drawing/2014/main" id="{0D2057CB-62D2-4647-B593-A02E4F5D5F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3758" y="6507393"/>
            <a:ext cx="51847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980" b="1" dirty="0">
                <a:solidFill>
                  <a:srgbClr val="62006E"/>
                </a:solidFill>
                <a:ea typeface="Candara Bold Italic" panose="020E0702030303090204" pitchFamily="34" charset="0"/>
                <a:cs typeface="Calibri" panose="020F0502020204030204" pitchFamily="34" charset="0"/>
                <a:sym typeface="Candara Bold Italic" panose="020E0702030303090204" pitchFamily="34" charset="0"/>
              </a:rPr>
              <a:t>ENGAGE | EQUIP | EMPOWER | REWARD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C3732E3-E760-4C2F-866A-57F2FB5ACAFC}"/>
              </a:ext>
            </a:extLst>
          </p:cNvPr>
          <p:cNvSpPr txBox="1"/>
          <p:nvPr/>
        </p:nvSpPr>
        <p:spPr>
          <a:xfrm>
            <a:off x="5202726" y="2581344"/>
            <a:ext cx="686359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rgbClr val="EEC1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Online Record Book- Award Unit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BFDE4B-D002-4AB2-B08B-C8EA67FBA0AA}"/>
              </a:ext>
            </a:extLst>
          </p:cNvPr>
          <p:cNvSpPr/>
          <p:nvPr/>
        </p:nvSpPr>
        <p:spPr>
          <a:xfrm>
            <a:off x="5597408" y="855795"/>
            <a:ext cx="5956138" cy="1144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defRPr/>
            </a:pPr>
            <a:r>
              <a:rPr lang="en-US" sz="3600" b="1" dirty="0">
                <a:solidFill>
                  <a:srgbClr val="6200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ndara Bold Italic" pitchFamily="34" charset="0"/>
                <a:cs typeface="Calibri" panose="020F0502020204030204" pitchFamily="34" charset="0"/>
                <a:sym typeface="Candara Bold Italic" pitchFamily="34" charset="0"/>
              </a:rPr>
              <a:t>THE INTERNATIONAL AWARD FOR YOUNG PEOPLE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F7E0F76-4945-434A-9DE0-6038C1AC9E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164" y="350607"/>
            <a:ext cx="4810332" cy="532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2870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104629CE-7599-4E5A-8D00-04CE257412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765" y="6522023"/>
            <a:ext cx="51847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980" b="1" dirty="0">
                <a:solidFill>
                  <a:srgbClr val="62006E"/>
                </a:solidFill>
                <a:ea typeface="Candara Bold Italic" panose="020E0702030303090204" pitchFamily="34" charset="0"/>
                <a:cs typeface="Calibri" panose="020F0502020204030204" pitchFamily="34" charset="0"/>
                <a:sym typeface="Candara Bold Italic" panose="020E0702030303090204" pitchFamily="34" charset="0"/>
              </a:rPr>
              <a:t>ENGAGE | EQUIP | EMPOWER | REWARD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1EDEE79D-DC21-42B1-ADCB-FB31E39F4BD3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75491" y="6499163"/>
            <a:ext cx="11841018" cy="45720"/>
            <a:chOff x="0" y="6453336"/>
            <a:chExt cx="9564119" cy="106345"/>
          </a:xfrm>
        </p:grpSpPr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CB4D0949-69C9-43AA-9483-6293387F38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53336"/>
              <a:ext cx="1913488" cy="106345"/>
            </a:xfrm>
            <a:prstGeom prst="rect">
              <a:avLst/>
            </a:prstGeom>
            <a:solidFill>
              <a:srgbClr val="E60038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55FBAD69-F228-456F-9E63-36BD6C516F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488" y="6453336"/>
              <a:ext cx="1911826" cy="106345"/>
            </a:xfrm>
            <a:prstGeom prst="rect">
              <a:avLst/>
            </a:prstGeom>
            <a:solidFill>
              <a:srgbClr val="FDB91E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997043FF-1B0A-4585-B63B-D9B3041C9A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5315" y="6453336"/>
              <a:ext cx="1913489" cy="106345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F3C34CD9-F213-4849-A774-BA059C5256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804" y="6453336"/>
              <a:ext cx="1911826" cy="106345"/>
            </a:xfrm>
            <a:prstGeom prst="rect">
              <a:avLst/>
            </a:prstGeom>
            <a:solidFill>
              <a:srgbClr val="7BBF31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68BDD46C-5FAC-44A1-902B-8BC790A210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0631" y="6453336"/>
              <a:ext cx="1913488" cy="106345"/>
            </a:xfrm>
            <a:prstGeom prst="rect">
              <a:avLst/>
            </a:prstGeom>
            <a:solidFill>
              <a:srgbClr val="73116F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0D3995FA-46DF-4312-B29B-5934560204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43" y="5827945"/>
            <a:ext cx="1664057" cy="5286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E3FF650-0674-49D3-B9E5-03F9BE7271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254" y="5444224"/>
            <a:ext cx="2881746" cy="10306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F5F2620-47E8-40E4-B13E-A3EA1863F4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25" y="175116"/>
            <a:ext cx="1670893" cy="18481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A0C504B-1B32-47CD-9FE9-9400BCBF2EC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375" y="297596"/>
            <a:ext cx="2127504" cy="11734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CA17F2C-32DD-4BED-A8D5-4B1A4D6AECC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9426" b="20243"/>
          <a:stretch/>
        </p:blipFill>
        <p:spPr>
          <a:xfrm>
            <a:off x="1098371" y="1417188"/>
            <a:ext cx="9753600" cy="3858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604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B85E3782-020F-40FE-9234-F303161223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765" y="6522023"/>
            <a:ext cx="51847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980" b="1" dirty="0">
                <a:solidFill>
                  <a:srgbClr val="62006E"/>
                </a:solidFill>
                <a:ea typeface="Candara Bold Italic" panose="020E0702030303090204" pitchFamily="34" charset="0"/>
                <a:cs typeface="Calibri" panose="020F0502020204030204" pitchFamily="34" charset="0"/>
                <a:sym typeface="Candara Bold Italic" panose="020E0702030303090204" pitchFamily="34" charset="0"/>
              </a:rPr>
              <a:t>ENGAGE | EQUIP | EMPOWER | REWARD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3DF26FE1-19B2-4ABC-85B3-34408578E6F4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75491" y="6499163"/>
            <a:ext cx="11841018" cy="45720"/>
            <a:chOff x="0" y="6453336"/>
            <a:chExt cx="9564119" cy="106345"/>
          </a:xfrm>
        </p:grpSpPr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31D66E70-4DEC-4C00-9C75-21095D1587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53336"/>
              <a:ext cx="1913488" cy="106345"/>
            </a:xfrm>
            <a:prstGeom prst="rect">
              <a:avLst/>
            </a:prstGeom>
            <a:solidFill>
              <a:srgbClr val="E60038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D966C140-88B7-4C2E-B9E5-2F5928FDEC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488" y="6453336"/>
              <a:ext cx="1911826" cy="106345"/>
            </a:xfrm>
            <a:prstGeom prst="rect">
              <a:avLst/>
            </a:prstGeom>
            <a:solidFill>
              <a:srgbClr val="FDB91E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81264DC3-14C4-41BA-ACA3-C9272A9E68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5315" y="6453336"/>
              <a:ext cx="1913489" cy="106345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8C64AD46-ED88-4A0D-8EEF-10BA1BE6C0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804" y="6453336"/>
              <a:ext cx="1911826" cy="106345"/>
            </a:xfrm>
            <a:prstGeom prst="rect">
              <a:avLst/>
            </a:prstGeom>
            <a:solidFill>
              <a:srgbClr val="7BBF31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5C825A7B-E32C-4BF9-AC5C-DA2CE93178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0631" y="6453336"/>
              <a:ext cx="1913488" cy="106345"/>
            </a:xfrm>
            <a:prstGeom prst="rect">
              <a:avLst/>
            </a:prstGeom>
            <a:solidFill>
              <a:srgbClr val="73116F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88017B48-B486-49D7-A571-39F5F53C12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43" y="5827945"/>
            <a:ext cx="1664057" cy="5286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F1131FF-0247-4252-8D1B-49041A2B69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254" y="5444224"/>
            <a:ext cx="2881746" cy="10306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CC7C846-2C83-4D66-AADA-18E50D51C0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25" y="175116"/>
            <a:ext cx="1670893" cy="18481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D0494EC-BDE5-45E9-89A3-D9B073A3B5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375" y="297596"/>
            <a:ext cx="2127504" cy="11734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F72CABC-665D-4DCF-8402-0B52D0893D8E}"/>
              </a:ext>
            </a:extLst>
          </p:cNvPr>
          <p:cNvSpPr/>
          <p:nvPr/>
        </p:nvSpPr>
        <p:spPr>
          <a:xfrm>
            <a:off x="3047999" y="801405"/>
            <a:ext cx="6096000" cy="24968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IN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EB7088A-FCED-4630-9D77-8A248814D07E}"/>
              </a:ext>
            </a:extLst>
          </p:cNvPr>
          <p:cNvSpPr/>
          <p:nvPr/>
        </p:nvSpPr>
        <p:spPr>
          <a:xfrm>
            <a:off x="2720108" y="1869076"/>
            <a:ext cx="6751782" cy="2265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dirty="0">
                <a:solidFill>
                  <a:srgbClr val="4472C4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Your registration will be approved by the National Office after looking into all the details.</a:t>
            </a:r>
            <a:endParaRPr lang="en-IN" sz="10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dirty="0">
                <a:solidFill>
                  <a:srgbClr val="4472C4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 </a:t>
            </a:r>
            <a:endParaRPr lang="en-IN" sz="10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dirty="0">
                <a:solidFill>
                  <a:srgbClr val="4472C4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For any assistance please email us at: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u="sng" dirty="0">
                <a:solidFill>
                  <a:srgbClr val="0563C1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askme@dofe.in / bivujit@dofe.in / ankita.gera@dofe.in /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u="sng" dirty="0">
                <a:solidFill>
                  <a:srgbClr val="0563C1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kavitapatil@dofe.in / </a:t>
            </a:r>
            <a:r>
              <a:rPr lang="en-IN" u="sng" dirty="0">
                <a:solidFill>
                  <a:srgbClr val="0563C1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Mangal" panose="02040503050203030202" pitchFamily="18" charset="0"/>
                <a:hlinkClick r:id="rId6"/>
              </a:rPr>
              <a:t>poojita@dofe.in</a:t>
            </a:r>
            <a:r>
              <a:rPr lang="en-IN" u="sng" dirty="0">
                <a:solidFill>
                  <a:srgbClr val="0563C1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/ </a:t>
            </a:r>
            <a:r>
              <a:rPr lang="en-IN" u="sng" dirty="0" err="1">
                <a:solidFill>
                  <a:srgbClr val="0563C1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tanima@dofe.in</a:t>
            </a:r>
            <a:endParaRPr lang="en-IN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4355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C95447BE-065A-4D29-B45A-D60D3F6225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765" y="6522023"/>
            <a:ext cx="51847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980" b="1" dirty="0">
                <a:solidFill>
                  <a:srgbClr val="62006E"/>
                </a:solidFill>
                <a:ea typeface="Candara Bold Italic" panose="020E0702030303090204" pitchFamily="34" charset="0"/>
                <a:cs typeface="Calibri" panose="020F0502020204030204" pitchFamily="34" charset="0"/>
                <a:sym typeface="Candara Bold Italic" panose="020E0702030303090204" pitchFamily="34" charset="0"/>
              </a:rPr>
              <a:t>ENGAGE | EQUIP | EMPOWER | REWARD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4E2CB737-9948-424F-9E5F-204E3274AED0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75491" y="6499163"/>
            <a:ext cx="11841018" cy="45720"/>
            <a:chOff x="0" y="6453336"/>
            <a:chExt cx="9564119" cy="106345"/>
          </a:xfrm>
        </p:grpSpPr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B7724515-9323-41C8-9B34-B7DA2A2AFB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53336"/>
              <a:ext cx="1913488" cy="106345"/>
            </a:xfrm>
            <a:prstGeom prst="rect">
              <a:avLst/>
            </a:prstGeom>
            <a:solidFill>
              <a:srgbClr val="E60038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31D02C14-2D92-4BD4-8A91-AE589AE651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488" y="6453336"/>
              <a:ext cx="1911826" cy="106345"/>
            </a:xfrm>
            <a:prstGeom prst="rect">
              <a:avLst/>
            </a:prstGeom>
            <a:solidFill>
              <a:srgbClr val="FDB91E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EA964B78-8748-41FA-BAB6-DFE0FE0DB9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5315" y="6453336"/>
              <a:ext cx="1913489" cy="106345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09FD585C-FC5B-4742-A979-47B994604B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804" y="6453336"/>
              <a:ext cx="1911826" cy="106345"/>
            </a:xfrm>
            <a:prstGeom prst="rect">
              <a:avLst/>
            </a:prstGeom>
            <a:solidFill>
              <a:srgbClr val="7BBF31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13137C1C-767A-4102-9205-B90FE98FF6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0631" y="6453336"/>
              <a:ext cx="1913488" cy="106345"/>
            </a:xfrm>
            <a:prstGeom prst="rect">
              <a:avLst/>
            </a:prstGeom>
            <a:solidFill>
              <a:srgbClr val="73116F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CBD95C6-3202-4528-9B9D-FC315178A3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43" y="5827945"/>
            <a:ext cx="1664057" cy="5286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15681AF-0187-421A-B78B-4196815B05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254" y="5444224"/>
            <a:ext cx="2881746" cy="10306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292A833-00B2-4ADD-BEA4-1EAC82F740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25" y="175116"/>
            <a:ext cx="1670893" cy="18481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06FCD77-4709-4DE5-BD96-7F67C3C1E9E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375" y="297596"/>
            <a:ext cx="2127504" cy="11734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D4B88FE-B152-4C25-BF9F-510000E7B6BD}"/>
              </a:ext>
            </a:extLst>
          </p:cNvPr>
          <p:cNvSpPr/>
          <p:nvPr/>
        </p:nvSpPr>
        <p:spPr>
          <a:xfrm>
            <a:off x="3047999" y="801405"/>
            <a:ext cx="6096000" cy="24968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IN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0BE2D88-0095-43A1-8F1C-5D2D0713D126}"/>
              </a:ext>
            </a:extLst>
          </p:cNvPr>
          <p:cNvSpPr/>
          <p:nvPr/>
        </p:nvSpPr>
        <p:spPr>
          <a:xfrm>
            <a:off x="2964873" y="2397117"/>
            <a:ext cx="6096000" cy="196361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95000"/>
              </a:lnSpc>
              <a:spcBef>
                <a:spcPct val="0"/>
              </a:spcBef>
            </a:pPr>
            <a:r>
              <a:rPr lang="en-US" altLang="en-US" sz="2000" b="1" dirty="0">
                <a:solidFill>
                  <a:srgbClr val="7030A0"/>
                </a:solidFill>
                <a:cs typeface="Calibri" panose="020F0502020204030204" pitchFamily="34" charset="0"/>
                <a:sym typeface="Arial" panose="020B0604020202020204" pitchFamily="34" charset="0"/>
              </a:rPr>
              <a:t>The International Award for Young People</a:t>
            </a:r>
          </a:p>
          <a:p>
            <a:pPr algn="ctr">
              <a:lnSpc>
                <a:spcPct val="95000"/>
              </a:lnSpc>
              <a:spcBef>
                <a:spcPct val="0"/>
              </a:spcBef>
            </a:pPr>
            <a:r>
              <a:rPr lang="en-GB" altLang="en-US" dirty="0">
                <a:solidFill>
                  <a:srgbClr val="7030A0"/>
                </a:solidFill>
                <a:cs typeface="Calibri" panose="020F0502020204030204" pitchFamily="34" charset="0"/>
                <a:sym typeface="Arial" panose="020B0604020202020204" pitchFamily="34" charset="0"/>
              </a:rPr>
              <a:t>First Floor, 86/1 Shahpur </a:t>
            </a:r>
            <a:r>
              <a:rPr lang="en-GB" altLang="en-US" dirty="0" err="1">
                <a:solidFill>
                  <a:srgbClr val="7030A0"/>
                </a:solidFill>
                <a:cs typeface="Calibri" panose="020F0502020204030204" pitchFamily="34" charset="0"/>
                <a:sym typeface="Arial" panose="020B0604020202020204" pitchFamily="34" charset="0"/>
              </a:rPr>
              <a:t>Jat</a:t>
            </a:r>
            <a:r>
              <a:rPr lang="en-GB" altLang="en-US" dirty="0">
                <a:solidFill>
                  <a:srgbClr val="7030A0"/>
                </a:solidFill>
                <a:cs typeface="Calibri" panose="020F0502020204030204" pitchFamily="34" charset="0"/>
                <a:sym typeface="Arial" panose="020B0604020202020204" pitchFamily="34" charset="0"/>
              </a:rPr>
              <a:t>, </a:t>
            </a:r>
          </a:p>
          <a:p>
            <a:pPr algn="ctr">
              <a:lnSpc>
                <a:spcPct val="95000"/>
              </a:lnSpc>
              <a:spcBef>
                <a:spcPct val="0"/>
              </a:spcBef>
            </a:pPr>
            <a:r>
              <a:rPr lang="en-GB" altLang="en-US" dirty="0">
                <a:solidFill>
                  <a:srgbClr val="7030A0"/>
                </a:solidFill>
                <a:cs typeface="Calibri" panose="020F0502020204030204" pitchFamily="34" charset="0"/>
                <a:sym typeface="Arial" panose="020B0604020202020204" pitchFamily="34" charset="0"/>
              </a:rPr>
              <a:t>August Kranti Marg, Near Asian Games Village,</a:t>
            </a:r>
          </a:p>
          <a:p>
            <a:pPr algn="ctr">
              <a:lnSpc>
                <a:spcPct val="95000"/>
              </a:lnSpc>
              <a:spcBef>
                <a:spcPct val="0"/>
              </a:spcBef>
            </a:pPr>
            <a:r>
              <a:rPr lang="en-US" altLang="en-US" dirty="0">
                <a:solidFill>
                  <a:srgbClr val="7030A0"/>
                </a:solidFill>
                <a:cs typeface="Calibri" panose="020F0502020204030204" pitchFamily="34" charset="0"/>
                <a:sym typeface="Arial" panose="020B0604020202020204" pitchFamily="34" charset="0"/>
              </a:rPr>
              <a:t>New Delhi  - 110 049, India</a:t>
            </a:r>
          </a:p>
          <a:p>
            <a:pPr algn="ctr">
              <a:lnSpc>
                <a:spcPct val="95000"/>
              </a:lnSpc>
              <a:spcBef>
                <a:spcPct val="0"/>
              </a:spcBef>
            </a:pPr>
            <a:r>
              <a:rPr lang="en-US" altLang="en-US" dirty="0">
                <a:solidFill>
                  <a:srgbClr val="7030A0"/>
                </a:solidFill>
                <a:cs typeface="Calibri" panose="020F0502020204030204" pitchFamily="34" charset="0"/>
                <a:sym typeface="Arial" panose="020B0604020202020204" pitchFamily="34" charset="0"/>
              </a:rPr>
              <a:t>Tel: +91.11.41087062 </a:t>
            </a:r>
          </a:p>
          <a:p>
            <a:pPr algn="ctr">
              <a:lnSpc>
                <a:spcPct val="95000"/>
              </a:lnSpc>
              <a:spcBef>
                <a:spcPct val="0"/>
              </a:spcBef>
            </a:pPr>
            <a:r>
              <a:rPr lang="en-US" altLang="en-US" dirty="0">
                <a:solidFill>
                  <a:srgbClr val="7030A0"/>
                </a:solidFill>
                <a:cs typeface="Calibri" panose="020F0502020204030204" pitchFamily="34" charset="0"/>
                <a:sym typeface="Arial" panose="020B0604020202020204" pitchFamily="34" charset="0"/>
              </a:rPr>
              <a:t>website : </a:t>
            </a:r>
            <a:r>
              <a:rPr lang="en-US" altLang="en-US" dirty="0" err="1">
                <a:solidFill>
                  <a:srgbClr val="7030A0"/>
                </a:solidFill>
                <a:cs typeface="Calibri" panose="020F0502020204030204" pitchFamily="34" charset="0"/>
                <a:sym typeface="Arial" panose="020B0604020202020204" pitchFamily="34" charset="0"/>
              </a:rPr>
              <a:t>www.iayp.co.in</a:t>
            </a:r>
            <a:endParaRPr lang="en-US" altLang="en-US" dirty="0">
              <a:solidFill>
                <a:srgbClr val="7030A0"/>
              </a:solidFill>
              <a:cs typeface="Calibri" panose="020F0502020204030204" pitchFamily="34" charset="0"/>
            </a:endParaRPr>
          </a:p>
          <a:p>
            <a:pPr algn="ctr">
              <a:lnSpc>
                <a:spcPct val="95000"/>
              </a:lnSpc>
              <a:spcBef>
                <a:spcPct val="0"/>
              </a:spcBef>
            </a:pPr>
            <a:r>
              <a:rPr lang="en-US" altLang="en-US" dirty="0">
                <a:solidFill>
                  <a:srgbClr val="7030A0"/>
                </a:solidFill>
                <a:cs typeface="Calibri" panose="020F0502020204030204" pitchFamily="34" charset="0"/>
                <a:sym typeface="Arial" panose="020B0604020202020204" pitchFamily="34" charset="0"/>
              </a:rPr>
              <a:t>e-mail : askme@dofe.in</a:t>
            </a:r>
          </a:p>
        </p:txBody>
      </p:sp>
    </p:spTree>
    <p:extLst>
      <p:ext uri="{BB962C8B-B14F-4D97-AF65-F5344CB8AC3E}">
        <p14:creationId xmlns:p14="http://schemas.microsoft.com/office/powerpoint/2010/main" val="504922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05B2BCA-250E-455B-B529-16E561BFE309}"/>
              </a:ext>
            </a:extLst>
          </p:cNvPr>
          <p:cNvSpPr/>
          <p:nvPr/>
        </p:nvSpPr>
        <p:spPr>
          <a:xfrm>
            <a:off x="378690" y="2380210"/>
            <a:ext cx="120072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2800" dirty="0">
                <a:solidFill>
                  <a:srgbClr val="4472C4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HOW TO REGISTER ON THE ONLINE RECORD BOOK?</a:t>
            </a:r>
            <a:endParaRPr lang="en-IN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62293A-61A4-48B1-833D-53C697EF55F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0" y="3142771"/>
            <a:ext cx="12108873" cy="2905760"/>
          </a:xfrm>
          <a:prstGeom prst="rect">
            <a:avLst/>
          </a:prstGeom>
        </p:spPr>
      </p:pic>
      <p:grpSp>
        <p:nvGrpSpPr>
          <p:cNvPr id="4" name="Group 16">
            <a:extLst>
              <a:ext uri="{FF2B5EF4-FFF2-40B4-BE49-F238E27FC236}">
                <a16:creationId xmlns:a16="http://schemas.microsoft.com/office/drawing/2014/main" id="{8E4FC0EA-0499-4924-B1B8-F2D6F391404E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225299" y="6370758"/>
            <a:ext cx="11841018" cy="45720"/>
            <a:chOff x="0" y="6453336"/>
            <a:chExt cx="9564119" cy="106345"/>
          </a:xfrm>
        </p:grpSpPr>
        <p:sp>
          <p:nvSpPr>
            <p:cNvPr id="5" name="Rectangle 8">
              <a:extLst>
                <a:ext uri="{FF2B5EF4-FFF2-40B4-BE49-F238E27FC236}">
                  <a16:creationId xmlns:a16="http://schemas.microsoft.com/office/drawing/2014/main" id="{886C9F78-00BE-49E1-8B7A-5745578A70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53336"/>
              <a:ext cx="1913488" cy="106345"/>
            </a:xfrm>
            <a:prstGeom prst="rect">
              <a:avLst/>
            </a:prstGeom>
            <a:solidFill>
              <a:srgbClr val="E60038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" name="Rectangle 9">
              <a:extLst>
                <a:ext uri="{FF2B5EF4-FFF2-40B4-BE49-F238E27FC236}">
                  <a16:creationId xmlns:a16="http://schemas.microsoft.com/office/drawing/2014/main" id="{54810BB4-AAE2-4C6B-B8BF-1D8044359A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488" y="6453336"/>
              <a:ext cx="1911826" cy="106345"/>
            </a:xfrm>
            <a:prstGeom prst="rect">
              <a:avLst/>
            </a:prstGeom>
            <a:solidFill>
              <a:srgbClr val="FDB91E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7" name="Rectangle 10">
              <a:extLst>
                <a:ext uri="{FF2B5EF4-FFF2-40B4-BE49-F238E27FC236}">
                  <a16:creationId xmlns:a16="http://schemas.microsoft.com/office/drawing/2014/main" id="{9A9533CC-6A45-4000-A6FC-9AE3E09DD6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5315" y="6453336"/>
              <a:ext cx="1913489" cy="106345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8" name="Rectangle 11">
              <a:extLst>
                <a:ext uri="{FF2B5EF4-FFF2-40B4-BE49-F238E27FC236}">
                  <a16:creationId xmlns:a16="http://schemas.microsoft.com/office/drawing/2014/main" id="{9F803075-9709-4DF2-A117-5143BB4930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804" y="6453336"/>
              <a:ext cx="1911826" cy="106345"/>
            </a:xfrm>
            <a:prstGeom prst="rect">
              <a:avLst/>
            </a:prstGeom>
            <a:solidFill>
              <a:srgbClr val="7BBF31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9" name="Rectangle 12">
              <a:extLst>
                <a:ext uri="{FF2B5EF4-FFF2-40B4-BE49-F238E27FC236}">
                  <a16:creationId xmlns:a16="http://schemas.microsoft.com/office/drawing/2014/main" id="{A882C11A-A125-4323-B408-3F6710D309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0631" y="6453336"/>
              <a:ext cx="1913488" cy="106345"/>
            </a:xfrm>
            <a:prstGeom prst="rect">
              <a:avLst/>
            </a:prstGeom>
            <a:solidFill>
              <a:srgbClr val="73116F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</p:grpSp>
      <p:sp>
        <p:nvSpPr>
          <p:cNvPr id="10" name="Rectangle 6">
            <a:extLst>
              <a:ext uri="{FF2B5EF4-FFF2-40B4-BE49-F238E27FC236}">
                <a16:creationId xmlns:a16="http://schemas.microsoft.com/office/drawing/2014/main" id="{8B47C7F4-111C-4020-80FA-26546CA64C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3758" y="6507393"/>
            <a:ext cx="51847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980" b="1" dirty="0">
                <a:solidFill>
                  <a:srgbClr val="62006E"/>
                </a:solidFill>
                <a:ea typeface="Candara Bold Italic" panose="020E0702030303090204" pitchFamily="34" charset="0"/>
                <a:cs typeface="Calibri" panose="020F0502020204030204" pitchFamily="34" charset="0"/>
                <a:sym typeface="Candara Bold Italic" panose="020E0702030303090204" pitchFamily="34" charset="0"/>
              </a:rPr>
              <a:t>ENGAGE | EQUIP | EMPOWER | REWARD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E85574F-FDA5-4CA0-BC7F-B7D96B73ED19}"/>
              </a:ext>
            </a:extLst>
          </p:cNvPr>
          <p:cNvSpPr/>
          <p:nvPr/>
        </p:nvSpPr>
        <p:spPr>
          <a:xfrm>
            <a:off x="8310480" y="2994345"/>
            <a:ext cx="25343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EEC1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Award Unit</a:t>
            </a:r>
            <a:endParaRPr lang="en-IN" sz="3600" dirty="0"/>
          </a:p>
        </p:txBody>
      </p:sp>
    </p:spTree>
    <p:extLst>
      <p:ext uri="{BB962C8B-B14F-4D97-AF65-F5344CB8AC3E}">
        <p14:creationId xmlns:p14="http://schemas.microsoft.com/office/powerpoint/2010/main" val="2250963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EF556D9B-148A-4C4A-84F4-FF8B20717F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765" y="6522023"/>
            <a:ext cx="51847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980" b="1" dirty="0">
                <a:solidFill>
                  <a:srgbClr val="62006E"/>
                </a:solidFill>
                <a:ea typeface="Candara Bold Italic" panose="020E0702030303090204" pitchFamily="34" charset="0"/>
                <a:cs typeface="Calibri" panose="020F0502020204030204" pitchFamily="34" charset="0"/>
                <a:sym typeface="Candara Bold Italic" panose="020E0702030303090204" pitchFamily="34" charset="0"/>
              </a:rPr>
              <a:t>ENGAGE | EQUIP | EMPOWER | REWARD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25A3AB99-2223-4E7F-A23F-DCFFE7C433B4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75491" y="6499163"/>
            <a:ext cx="11841018" cy="45720"/>
            <a:chOff x="0" y="6453336"/>
            <a:chExt cx="9564119" cy="106345"/>
          </a:xfrm>
        </p:grpSpPr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7437A2F4-8B05-4FE5-A3E0-A3AF4D9921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53336"/>
              <a:ext cx="1913488" cy="106345"/>
            </a:xfrm>
            <a:prstGeom prst="rect">
              <a:avLst/>
            </a:prstGeom>
            <a:solidFill>
              <a:srgbClr val="E60038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55E92443-B207-42EA-BC32-D07B87C243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488" y="6453336"/>
              <a:ext cx="1911826" cy="106345"/>
            </a:xfrm>
            <a:prstGeom prst="rect">
              <a:avLst/>
            </a:prstGeom>
            <a:solidFill>
              <a:srgbClr val="FDB91E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28D1F60D-AB9D-4528-9F09-7942785CD3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5315" y="6453336"/>
              <a:ext cx="1913489" cy="106345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D9CC54CA-8E8C-4529-AE59-D735D6DC77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804" y="6453336"/>
              <a:ext cx="1911826" cy="106345"/>
            </a:xfrm>
            <a:prstGeom prst="rect">
              <a:avLst/>
            </a:prstGeom>
            <a:solidFill>
              <a:srgbClr val="7BBF31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D3AE1DD3-870F-443D-A88D-121576B47E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0631" y="6453336"/>
              <a:ext cx="1913488" cy="106345"/>
            </a:xfrm>
            <a:prstGeom prst="rect">
              <a:avLst/>
            </a:prstGeom>
            <a:solidFill>
              <a:srgbClr val="73116F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B78A49BF-299D-4ACF-BAB6-5D6E68D5C6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43" y="5827945"/>
            <a:ext cx="1664057" cy="52862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CE9CDC2-ADA2-4E0B-A79F-3CCBCD6774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254" y="5444224"/>
            <a:ext cx="2881746" cy="103069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3E322CA-8E53-401F-B8B0-A74CA3744F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25" y="175116"/>
            <a:ext cx="1670893" cy="184810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36FBD2D-CD0B-479D-8A87-DE8459B71C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375" y="297596"/>
            <a:ext cx="2127504" cy="117348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B547258-5363-47A7-BD82-43CD8FDC0523}"/>
              </a:ext>
            </a:extLst>
          </p:cNvPr>
          <p:cNvSpPr/>
          <p:nvPr/>
        </p:nvSpPr>
        <p:spPr>
          <a:xfrm>
            <a:off x="2466109" y="2925437"/>
            <a:ext cx="7065817" cy="467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2400" dirty="0">
                <a:solidFill>
                  <a:srgbClr val="FF0000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Step 1: Website</a:t>
            </a:r>
            <a:r>
              <a:rPr lang="en-IN" sz="2400" dirty="0">
                <a:solidFill>
                  <a:srgbClr val="4472C4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– </a:t>
            </a:r>
            <a:r>
              <a:rPr lang="en-IN" sz="2400" u="sng" dirty="0">
                <a:solidFill>
                  <a:srgbClr val="0563C1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Mangal" panose="02040503050203030202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www.onlinerecordbook.org</a:t>
            </a:r>
            <a:endParaRPr lang="en-IN" sz="2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2537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13EE515F-2380-40C0-9A8E-8C1A729EAC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765" y="6522023"/>
            <a:ext cx="51847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980" b="1" dirty="0">
                <a:solidFill>
                  <a:srgbClr val="62006E"/>
                </a:solidFill>
                <a:ea typeface="Candara Bold Italic" panose="020E0702030303090204" pitchFamily="34" charset="0"/>
                <a:cs typeface="Calibri" panose="020F0502020204030204" pitchFamily="34" charset="0"/>
                <a:sym typeface="Candara Bold Italic" panose="020E0702030303090204" pitchFamily="34" charset="0"/>
              </a:rPr>
              <a:t>ENGAGE | EQUIP | EMPOWER | REWARD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E513CAD8-AD5C-43DE-9033-F00AF1B9FCC8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75491" y="6499163"/>
            <a:ext cx="11841018" cy="45720"/>
            <a:chOff x="0" y="6453336"/>
            <a:chExt cx="9564119" cy="106345"/>
          </a:xfrm>
        </p:grpSpPr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DC88AB78-0B61-493D-8B19-3A67D4EF7F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53336"/>
              <a:ext cx="1913488" cy="106345"/>
            </a:xfrm>
            <a:prstGeom prst="rect">
              <a:avLst/>
            </a:prstGeom>
            <a:solidFill>
              <a:srgbClr val="E60038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E06D0479-D22F-4A3F-B81C-5A548F1075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488" y="6453336"/>
              <a:ext cx="1911826" cy="106345"/>
            </a:xfrm>
            <a:prstGeom prst="rect">
              <a:avLst/>
            </a:prstGeom>
            <a:solidFill>
              <a:srgbClr val="FDB91E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49452DAE-CDD2-4A94-A501-3557922071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5315" y="6453336"/>
              <a:ext cx="1913489" cy="106345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94C76FF0-5B09-4533-8672-A5478BFA47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804" y="6453336"/>
              <a:ext cx="1911826" cy="106345"/>
            </a:xfrm>
            <a:prstGeom prst="rect">
              <a:avLst/>
            </a:prstGeom>
            <a:solidFill>
              <a:srgbClr val="7BBF31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9F06E906-60BC-426D-A540-6744BDFE84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0631" y="6453336"/>
              <a:ext cx="1913488" cy="106345"/>
            </a:xfrm>
            <a:prstGeom prst="rect">
              <a:avLst/>
            </a:prstGeom>
            <a:solidFill>
              <a:srgbClr val="73116F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169103E-BFB4-459F-AD08-438DA8D1EC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43" y="5827945"/>
            <a:ext cx="1664057" cy="5286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8820B46-029D-4E76-9400-DAC600BA3B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254" y="5444224"/>
            <a:ext cx="2881746" cy="10306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AC08D0-EA3B-4EBE-A84C-48C4E12C85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25" y="175116"/>
            <a:ext cx="1670893" cy="18481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757A667-CCA4-4B88-A585-2AD00ACAF2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375" y="297596"/>
            <a:ext cx="2127504" cy="11734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528140E-67D5-4C49-B4C9-939CDEED9A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400" y="982345"/>
            <a:ext cx="7517900" cy="4703005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BCB286A4-F7C0-4106-9015-5613BA35BB85}"/>
              </a:ext>
            </a:extLst>
          </p:cNvPr>
          <p:cNvSpPr/>
          <p:nvPr/>
        </p:nvSpPr>
        <p:spPr>
          <a:xfrm>
            <a:off x="8257309" y="4812145"/>
            <a:ext cx="960582" cy="47105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25926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FBB03076-EFD1-4AFA-85D5-17410A063C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765" y="6522023"/>
            <a:ext cx="51847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980" b="1" dirty="0">
                <a:solidFill>
                  <a:srgbClr val="62006E"/>
                </a:solidFill>
                <a:ea typeface="Candara Bold Italic" panose="020E0702030303090204" pitchFamily="34" charset="0"/>
                <a:cs typeface="Calibri" panose="020F0502020204030204" pitchFamily="34" charset="0"/>
                <a:sym typeface="Candara Bold Italic" panose="020E0702030303090204" pitchFamily="34" charset="0"/>
              </a:rPr>
              <a:t>ENGAGE | EQUIP | EMPOWER | REWARD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5D8F5B89-4DF0-42FF-AC05-174C2C378553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75491" y="6499163"/>
            <a:ext cx="11841018" cy="45720"/>
            <a:chOff x="0" y="6453336"/>
            <a:chExt cx="9564119" cy="106345"/>
          </a:xfrm>
        </p:grpSpPr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F1CBD7D4-97ED-4B3E-AF58-25C1254075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53336"/>
              <a:ext cx="1913488" cy="106345"/>
            </a:xfrm>
            <a:prstGeom prst="rect">
              <a:avLst/>
            </a:prstGeom>
            <a:solidFill>
              <a:srgbClr val="E60038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93CA5DC0-8663-4E94-8DFD-45253842A4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488" y="6453336"/>
              <a:ext cx="1911826" cy="106345"/>
            </a:xfrm>
            <a:prstGeom prst="rect">
              <a:avLst/>
            </a:prstGeom>
            <a:solidFill>
              <a:srgbClr val="FDB91E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E5BF2E02-2C4F-440E-B626-691D16F118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5315" y="6453336"/>
              <a:ext cx="1913489" cy="106345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F60A0FD8-C59F-45B8-AC27-081F4420A0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804" y="6453336"/>
              <a:ext cx="1911826" cy="106345"/>
            </a:xfrm>
            <a:prstGeom prst="rect">
              <a:avLst/>
            </a:prstGeom>
            <a:solidFill>
              <a:srgbClr val="7BBF31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634566FC-F449-4429-8845-5193C4B735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0631" y="6453336"/>
              <a:ext cx="1913488" cy="106345"/>
            </a:xfrm>
            <a:prstGeom prst="rect">
              <a:avLst/>
            </a:prstGeom>
            <a:solidFill>
              <a:srgbClr val="73116F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9622DED4-E4E6-431B-8FC8-5ED6C901ED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43" y="5827945"/>
            <a:ext cx="1664057" cy="5286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9E5148-E070-457D-9AA4-277FBD3653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254" y="5444224"/>
            <a:ext cx="2881746" cy="10306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4B00B0E-F4A1-47D7-ABD9-9A121D0F11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25" y="175116"/>
            <a:ext cx="1670893" cy="18481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E8C9FE-CCF7-451D-832B-1572617EBC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375" y="297596"/>
            <a:ext cx="2127504" cy="11734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C1FAE8F-334E-49C6-A162-A7FC1778BBA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578" t="8620" r="1440" b="23071"/>
          <a:stretch/>
        </p:blipFill>
        <p:spPr>
          <a:xfrm>
            <a:off x="1442067" y="1692862"/>
            <a:ext cx="8754878" cy="3393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510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32AFAD4D-2373-451F-A1C0-047E75FD86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765" y="6522023"/>
            <a:ext cx="51847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980" b="1" dirty="0">
                <a:solidFill>
                  <a:srgbClr val="62006E"/>
                </a:solidFill>
                <a:ea typeface="Candara Bold Italic" panose="020E0702030303090204" pitchFamily="34" charset="0"/>
                <a:cs typeface="Calibri" panose="020F0502020204030204" pitchFamily="34" charset="0"/>
                <a:sym typeface="Candara Bold Italic" panose="020E0702030303090204" pitchFamily="34" charset="0"/>
              </a:rPr>
              <a:t>ENGAGE | EQUIP | EMPOWER | REWARD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B079C134-1E99-4078-8A54-91F8A225BAD1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75491" y="6499163"/>
            <a:ext cx="11841018" cy="45720"/>
            <a:chOff x="0" y="6453336"/>
            <a:chExt cx="9564119" cy="106345"/>
          </a:xfrm>
        </p:grpSpPr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9788BFD2-D8D4-417F-9454-5BA9667B12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53336"/>
              <a:ext cx="1913488" cy="106345"/>
            </a:xfrm>
            <a:prstGeom prst="rect">
              <a:avLst/>
            </a:prstGeom>
            <a:solidFill>
              <a:srgbClr val="E60038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8457CD26-8C04-4963-A194-828EEED5E5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488" y="6453336"/>
              <a:ext cx="1911826" cy="106345"/>
            </a:xfrm>
            <a:prstGeom prst="rect">
              <a:avLst/>
            </a:prstGeom>
            <a:solidFill>
              <a:srgbClr val="FDB91E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014B6E19-224E-466F-9F46-C04766114F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5315" y="6453336"/>
              <a:ext cx="1913489" cy="106345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6A3193FA-DB7E-4DEF-953E-1D09FC2873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804" y="6453336"/>
              <a:ext cx="1911826" cy="106345"/>
            </a:xfrm>
            <a:prstGeom prst="rect">
              <a:avLst/>
            </a:prstGeom>
            <a:solidFill>
              <a:srgbClr val="7BBF31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4C9AC53B-B24E-4E23-9912-94F86CC04B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0631" y="6453336"/>
              <a:ext cx="1913488" cy="106345"/>
            </a:xfrm>
            <a:prstGeom prst="rect">
              <a:avLst/>
            </a:prstGeom>
            <a:solidFill>
              <a:srgbClr val="73116F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95A17921-0F49-4304-9F94-6D0D4486A8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43" y="5827945"/>
            <a:ext cx="1664057" cy="5286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B1BC46A-BC14-4C10-AE09-EF5E2ECE6C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254" y="5444224"/>
            <a:ext cx="2881746" cy="10306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91D24D6-09CD-4664-9B08-D2322A5595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25" y="175116"/>
            <a:ext cx="1670893" cy="18481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30BBD31-8CB6-41B6-BD2A-D2B5265BDF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375" y="297596"/>
            <a:ext cx="2127504" cy="11734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2B79660-B9C7-4A58-8BA5-8412CC08D3A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7311" r="1014" b="9353"/>
          <a:stretch/>
        </p:blipFill>
        <p:spPr>
          <a:xfrm>
            <a:off x="1524497" y="1322841"/>
            <a:ext cx="8432800" cy="3993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678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D431A1C2-DCDE-4713-875E-3181DF2FFE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765" y="6522023"/>
            <a:ext cx="51847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980" b="1" dirty="0">
                <a:solidFill>
                  <a:srgbClr val="62006E"/>
                </a:solidFill>
                <a:ea typeface="Candara Bold Italic" panose="020E0702030303090204" pitchFamily="34" charset="0"/>
                <a:cs typeface="Calibri" panose="020F0502020204030204" pitchFamily="34" charset="0"/>
                <a:sym typeface="Candara Bold Italic" panose="020E0702030303090204" pitchFamily="34" charset="0"/>
              </a:rPr>
              <a:t>ENGAGE | EQUIP | EMPOWER | REWARD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EF0E6BB0-45F5-48EC-8AD4-B56749AFDF33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75491" y="6499163"/>
            <a:ext cx="11841018" cy="45720"/>
            <a:chOff x="0" y="6453336"/>
            <a:chExt cx="9564119" cy="106345"/>
          </a:xfrm>
        </p:grpSpPr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9EBB013E-F53A-4AD7-AACA-6F6BE87054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53336"/>
              <a:ext cx="1913488" cy="106345"/>
            </a:xfrm>
            <a:prstGeom prst="rect">
              <a:avLst/>
            </a:prstGeom>
            <a:solidFill>
              <a:srgbClr val="E60038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314697E1-B3F6-4625-AC14-2E52C76E68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488" y="6453336"/>
              <a:ext cx="1911826" cy="106345"/>
            </a:xfrm>
            <a:prstGeom prst="rect">
              <a:avLst/>
            </a:prstGeom>
            <a:solidFill>
              <a:srgbClr val="FDB91E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E26964B8-4964-4225-8C7A-A1FF72FB7E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5315" y="6453336"/>
              <a:ext cx="1913489" cy="106345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E8F9872D-6AD5-493E-A525-A0F610101A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804" y="6453336"/>
              <a:ext cx="1911826" cy="106345"/>
            </a:xfrm>
            <a:prstGeom prst="rect">
              <a:avLst/>
            </a:prstGeom>
            <a:solidFill>
              <a:srgbClr val="7BBF31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433933AF-715B-4E6D-A2A8-3E7780FDD4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0631" y="6453336"/>
              <a:ext cx="1913488" cy="106345"/>
            </a:xfrm>
            <a:prstGeom prst="rect">
              <a:avLst/>
            </a:prstGeom>
            <a:solidFill>
              <a:srgbClr val="73116F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165A20CD-4FEA-4534-AC2A-FC62236858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43" y="5827945"/>
            <a:ext cx="1664057" cy="5286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816DC0A-CEC5-4563-9C68-F74931D55A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254" y="5444224"/>
            <a:ext cx="2881746" cy="10306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DFAB537-7B19-49AB-9659-8910015CD5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25" y="175116"/>
            <a:ext cx="1670893" cy="18481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968CBC7-C2D3-4106-AE6D-47C1D62524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375" y="297596"/>
            <a:ext cx="2127504" cy="11734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8E155D7-8B42-4ED9-A173-8D86ACD38C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9063" y="1301239"/>
            <a:ext cx="8127424" cy="412616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555345" y="2535609"/>
            <a:ext cx="3515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Principal or the Head of Institution that had signed the </a:t>
            </a:r>
            <a:r>
              <a:rPr lang="en-IN" dirty="0" err="1"/>
              <a:t>MoU</a:t>
            </a:r>
            <a:r>
              <a:rPr lang="en-IN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0486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49EC271D-61F3-48BC-8042-3F2018724D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765" y="6522023"/>
            <a:ext cx="51847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980" b="1" dirty="0">
                <a:solidFill>
                  <a:srgbClr val="62006E"/>
                </a:solidFill>
                <a:ea typeface="Candara Bold Italic" panose="020E0702030303090204" pitchFamily="34" charset="0"/>
                <a:cs typeface="Calibri" panose="020F0502020204030204" pitchFamily="34" charset="0"/>
                <a:sym typeface="Candara Bold Italic" panose="020E0702030303090204" pitchFamily="34" charset="0"/>
              </a:rPr>
              <a:t>ENGAGE | EQUIP | EMPOWER | REWARD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21477F78-073E-42F7-B674-C0A4AD0E01DA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75491" y="6499163"/>
            <a:ext cx="11841018" cy="45720"/>
            <a:chOff x="0" y="6453336"/>
            <a:chExt cx="9564119" cy="106345"/>
          </a:xfrm>
        </p:grpSpPr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E59728D2-F131-43A6-8D2E-94C0F281EB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53336"/>
              <a:ext cx="1913488" cy="106345"/>
            </a:xfrm>
            <a:prstGeom prst="rect">
              <a:avLst/>
            </a:prstGeom>
            <a:solidFill>
              <a:srgbClr val="E60038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95DEB2C3-F6E0-4B96-B79E-0494CAB575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488" y="6453336"/>
              <a:ext cx="1911826" cy="106345"/>
            </a:xfrm>
            <a:prstGeom prst="rect">
              <a:avLst/>
            </a:prstGeom>
            <a:solidFill>
              <a:srgbClr val="FDB91E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FD7ED46E-3D8D-4209-8DAC-2195492EB0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5315" y="6453336"/>
              <a:ext cx="1913489" cy="106345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5CA96418-3A1B-451D-9578-0BFD9E9A98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804" y="6453336"/>
              <a:ext cx="1911826" cy="106345"/>
            </a:xfrm>
            <a:prstGeom prst="rect">
              <a:avLst/>
            </a:prstGeom>
            <a:solidFill>
              <a:srgbClr val="7BBF31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71D33012-4A2A-4EA6-AC27-27DD3B4E69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0631" y="6453336"/>
              <a:ext cx="1913488" cy="106345"/>
            </a:xfrm>
            <a:prstGeom prst="rect">
              <a:avLst/>
            </a:prstGeom>
            <a:solidFill>
              <a:srgbClr val="73116F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4C42D26B-F83A-4A20-8440-6434F05D0C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43" y="5827945"/>
            <a:ext cx="1664057" cy="5286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4A01446-84B1-48A9-8BF8-E5DEA1C0BA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254" y="5444224"/>
            <a:ext cx="2881746" cy="10306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65B33A3-8B35-4F9D-8877-8306EE1D7A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25" y="175116"/>
            <a:ext cx="1670893" cy="18481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750239E-C8F2-45E7-A7D0-C86CCE5E4E3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375" y="297596"/>
            <a:ext cx="2127504" cy="11734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46A11AD-936A-4AB5-BF06-B385E75232F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9159" r="1014" b="7311"/>
          <a:stretch/>
        </p:blipFill>
        <p:spPr>
          <a:xfrm>
            <a:off x="1639951" y="1408469"/>
            <a:ext cx="8201891" cy="389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480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9552D410-25A1-485F-B65E-8CCE963FCE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765" y="6522023"/>
            <a:ext cx="51847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980" b="1" dirty="0">
                <a:solidFill>
                  <a:srgbClr val="62006E"/>
                </a:solidFill>
                <a:ea typeface="Candara Bold Italic" panose="020E0702030303090204" pitchFamily="34" charset="0"/>
                <a:cs typeface="Calibri" panose="020F0502020204030204" pitchFamily="34" charset="0"/>
                <a:sym typeface="Candara Bold Italic" panose="020E0702030303090204" pitchFamily="34" charset="0"/>
              </a:rPr>
              <a:t>ENGAGE | EQUIP | EMPOWER | REWARD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8BF69027-EBC7-4BE4-8430-24693CFE2F03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75491" y="6499163"/>
            <a:ext cx="11841018" cy="45720"/>
            <a:chOff x="0" y="6453336"/>
            <a:chExt cx="9564119" cy="106345"/>
          </a:xfrm>
        </p:grpSpPr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4B6D29F7-A399-4B51-BB14-FDAA134D97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53336"/>
              <a:ext cx="1913488" cy="106345"/>
            </a:xfrm>
            <a:prstGeom prst="rect">
              <a:avLst/>
            </a:prstGeom>
            <a:solidFill>
              <a:srgbClr val="E60038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7947264C-327B-4497-80EF-5CE962B332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488" y="6453336"/>
              <a:ext cx="1911826" cy="106345"/>
            </a:xfrm>
            <a:prstGeom prst="rect">
              <a:avLst/>
            </a:prstGeom>
            <a:solidFill>
              <a:srgbClr val="FDB91E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11A3E5EF-31D0-4A4C-8EE8-EC45E2A1F4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5315" y="6453336"/>
              <a:ext cx="1913489" cy="106345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5343E624-9C57-466E-A7BB-124713BEDE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804" y="6453336"/>
              <a:ext cx="1911826" cy="106345"/>
            </a:xfrm>
            <a:prstGeom prst="rect">
              <a:avLst/>
            </a:prstGeom>
            <a:solidFill>
              <a:srgbClr val="7BBF31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2F5D661F-1EC6-4535-8FD8-A8A45E37D5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0631" y="6453336"/>
              <a:ext cx="1913488" cy="106345"/>
            </a:xfrm>
            <a:prstGeom prst="rect">
              <a:avLst/>
            </a:prstGeom>
            <a:solidFill>
              <a:srgbClr val="73116F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CD9AD8BA-48B5-4ED5-ADDA-639E1021CA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43" y="5827945"/>
            <a:ext cx="1664057" cy="5286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D3DB7E8-89EF-46E9-9665-CFB1CED1DC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254" y="5444224"/>
            <a:ext cx="2881746" cy="10306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4F71A95-7B04-4429-895D-0DF38C66732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25" y="175116"/>
            <a:ext cx="1670893" cy="18481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7C3764F-29DF-4A3F-88C1-EB037FC70C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375" y="297596"/>
            <a:ext cx="2127504" cy="11734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E7AA1D3-00C7-49C2-A01F-5472F99D9D7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8889" r="2273" b="29502"/>
          <a:stretch/>
        </p:blipFill>
        <p:spPr>
          <a:xfrm>
            <a:off x="1098371" y="1623084"/>
            <a:ext cx="9458036" cy="335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67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239</Words>
  <Application>Microsoft Macintosh PowerPoint</Application>
  <PresentationFormat>Widescreen</PresentationFormat>
  <Paragraphs>30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MS PGothic</vt:lpstr>
      <vt:lpstr>Arial</vt:lpstr>
      <vt:lpstr>Arial Rounded MT Bold</vt:lpstr>
      <vt:lpstr>Calibri</vt:lpstr>
      <vt:lpstr>Calibri Light</vt:lpstr>
      <vt:lpstr>Candara Bold Italic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Pallavi Gill</dc:creator>
  <cp:lastModifiedBy>Fayeza Asad</cp:lastModifiedBy>
  <cp:revision>16</cp:revision>
  <dcterms:created xsi:type="dcterms:W3CDTF">2019-08-23T12:08:08Z</dcterms:created>
  <dcterms:modified xsi:type="dcterms:W3CDTF">2026-08-12T18:30:58Z</dcterms:modified>
</cp:coreProperties>
</file>