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52" r:id="rId4"/>
    <p:sldId id="258" r:id="rId5"/>
    <p:sldId id="353" r:id="rId6"/>
    <p:sldId id="354" r:id="rId7"/>
    <p:sldId id="355" r:id="rId8"/>
    <p:sldId id="356" r:id="rId9"/>
    <p:sldId id="363" r:id="rId10"/>
    <p:sldId id="357" r:id="rId11"/>
    <p:sldId id="366" r:id="rId12"/>
    <p:sldId id="3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lavi Gill" initials="PG" lastIdx="1" clrIdx="0">
    <p:extLst>
      <p:ext uri="{19B8F6BF-5375-455C-9EA6-DF929625EA0E}">
        <p15:presenceInfo xmlns:p15="http://schemas.microsoft.com/office/powerpoint/2012/main" userId="5b6f3e5377b8183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 showGuides="1">
      <p:cViewPr varScale="1">
        <p:scale>
          <a:sx n="97" d="100"/>
          <a:sy n="97" d="100"/>
        </p:scale>
        <p:origin x="240" y="3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000F5-B2E6-44CD-9E37-CB1C5BF602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B82372-EEA9-4850-B223-5F92495894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636FF-DA28-4C76-BA30-D7982E744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2376-6848-4CD6-8823-F99ED5D01F7F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3D0E3-20F9-4E46-A970-B185EF83C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E04F1A-385C-4FD9-9CB8-535A0AAE9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A4644-7ED9-4575-BA25-8850E64DC1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1262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81267-53AE-4424-9161-E1D498DD7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AFBF3C-CA74-471F-AF87-30E35EDF55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3C67F3-0650-4C04-A433-7547621C8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2376-6848-4CD6-8823-F99ED5D01F7F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052393-A3D9-4B7B-AE52-18D7661BC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4CC30-A042-4AD7-9CC7-D77A88F98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A4644-7ED9-4575-BA25-8850E64DC1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0469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7C8C07-1CE0-4C49-92F1-AB6D76E45F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CC539F-260B-4B7C-9EBB-11D0DC3F8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93473-877F-4992-9BBD-4493AC02F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2376-6848-4CD6-8823-F99ED5D01F7F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27554-9A43-471B-B363-E1ACAF319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5040D-D801-4C3C-B49C-7C8465D85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A4644-7ED9-4575-BA25-8850E64DC1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64843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A6D1B-BA10-46FA-9B0F-2068F2C82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B7939-7974-4248-8D4E-949449D93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7E07C-3323-4681-BD43-34A17D2C2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2376-6848-4CD6-8823-F99ED5D01F7F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3538F-4645-4049-AAB3-8C6990AFA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61DE1-C0D0-47A1-821E-DF41033ED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A4644-7ED9-4575-BA25-8850E64DC1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1184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D83BF-7745-419A-B712-BDC824902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7C0DB8-5423-44C7-8907-9E8C9DDDB5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E185D-AE8F-4C1A-A3EC-BB41CFA92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2376-6848-4CD6-8823-F99ED5D01F7F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F7D1A-3237-4F40-AC99-26CD7E527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B11DC-78E4-4FDC-A9A6-34186ED0A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A4644-7ED9-4575-BA25-8850E64DC1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6917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60DEC-C6BF-428F-A145-7F9ACC83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6C07F-1A14-44FC-82AA-2CCDEF96FD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7A4AAD-4261-404C-BCD7-0FA8F06B91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8529E0-D486-4F02-8C6B-1512AE7B8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2376-6848-4CD6-8823-F99ED5D01F7F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6FFF05-26B9-4EE1-BC60-C3A9D4835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475077-A4AA-4702-8583-9A3116670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A4644-7ED9-4575-BA25-8850E64DC1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4879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D7938-905C-426D-B6BB-570E896FF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F46CF-D4CD-446A-8A6E-D180403BA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BB2B5C-E8CC-4A54-BE64-9100074A97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F673F9-524C-4374-B702-E20A9FD75E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8505A4-1E21-4872-ABB3-53EA60D6E0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98B7BF-EF45-406F-82BF-E8556D6D2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2376-6848-4CD6-8823-F99ED5D01F7F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B2B2F0-34CA-4FE1-ADE7-A2D4163EF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D89F02-2559-4716-AE53-F3CD85E61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A4644-7ED9-4575-BA25-8850E64DC1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9870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CFA47-FAFC-4269-8195-E5715F299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1C8FE5-25F0-4F85-AB28-D0FD9E129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2376-6848-4CD6-8823-F99ED5D01F7F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2666B4-2164-40FE-B536-4DF281F36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81AAFE-8884-460B-9215-0CEB8C7B8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A4644-7ED9-4575-BA25-8850E64DC1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1222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459628-D187-48E4-A514-E3A1E2278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2376-6848-4CD6-8823-F99ED5D01F7F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E8B5CA-596D-448C-AFA0-951301ABC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B391B5-E129-4DD7-8C7C-944BAC583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A4644-7ED9-4575-BA25-8850E64DC1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7265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BBE59-39F0-40E9-AAF7-0B7DD4F5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73380-92BA-46AF-848D-1366FCA7B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EE6DE2-481C-424C-96E1-D15A3193BE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7814F4-6F00-40CB-8589-4DF895E19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2376-6848-4CD6-8823-F99ED5D01F7F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B6E47C-51D4-4211-B067-0BB6010E5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EA3BD3-2C64-4651-840D-1B15368FF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A4644-7ED9-4575-BA25-8850E64DC1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4456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75F98-A61A-4295-9611-93E5AE6AC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622901-8854-4770-8790-7472F977A4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DE83D8-8D66-4255-A36D-FC9F25EE41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710C56-F4AE-46D0-AAAE-27449D448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32376-6848-4CD6-8823-F99ED5D01F7F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759C98-2DD5-4014-A184-797FF0F81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2C0F9E-6DE8-4E6D-8003-BAF106EA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A4644-7ED9-4575-BA25-8850E64DC1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6810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2247F6-5E1C-4E7D-A143-FB2C47C4B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DDB7DB-6C6C-482E-A994-38627EA59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CD1694-A59D-4288-AD10-B056E51DC7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32376-6848-4CD6-8823-F99ED5D01F7F}" type="datetimeFigureOut">
              <a:rPr lang="en-IN" smtClean="0"/>
              <a:t>12/08/26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1514B8-1946-4EBB-AC42-84F3730036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EC2E61-72B1-4226-AA87-9AB9368D64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A4644-7ED9-4575-BA25-8850E64DC1F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68994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poojita@dofe.in" TargetMode="External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onlinerecordbook.org/" TargetMode="External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6">
            <a:extLst>
              <a:ext uri="{FF2B5EF4-FFF2-40B4-BE49-F238E27FC236}">
                <a16:creationId xmlns:a16="http://schemas.microsoft.com/office/drawing/2014/main" id="{20693F1D-0E80-43BD-8D31-16CDAC568675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225299" y="6370758"/>
            <a:ext cx="11841018" cy="45720"/>
            <a:chOff x="0" y="6453336"/>
            <a:chExt cx="9564119" cy="106345"/>
          </a:xfrm>
        </p:grpSpPr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DE6B40CC-2058-4103-B66F-6337F054FA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66C291FD-CBC4-43A9-82C5-0C5F207794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0DFC8377-CAB1-4E0C-8773-4A2AD32AF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64E92280-07D5-49CC-AD1A-28B4CA16C0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D8C35ED7-5576-46E6-853C-07E28D3556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10" name="Picture 6">
            <a:extLst>
              <a:ext uri="{FF2B5EF4-FFF2-40B4-BE49-F238E27FC236}">
                <a16:creationId xmlns:a16="http://schemas.microsoft.com/office/drawing/2014/main" id="{1EFCAFA2-4040-43FC-979F-505910231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224" y="4864626"/>
            <a:ext cx="3342896" cy="1195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6">
            <a:extLst>
              <a:ext uri="{FF2B5EF4-FFF2-40B4-BE49-F238E27FC236}">
                <a16:creationId xmlns:a16="http://schemas.microsoft.com/office/drawing/2014/main" id="{F6C7D35D-24CA-4E8D-B59F-351DB2027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3758" y="650739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24612F-2CF0-4F84-9343-AD4260229BC8}"/>
              </a:ext>
            </a:extLst>
          </p:cNvPr>
          <p:cNvSpPr txBox="1"/>
          <p:nvPr/>
        </p:nvSpPr>
        <p:spPr>
          <a:xfrm>
            <a:off x="5202726" y="2581344"/>
            <a:ext cx="68635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EEC1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Online Record Book- Award Leader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8A040E-68B1-4F92-BC35-256385B6D786}"/>
              </a:ext>
            </a:extLst>
          </p:cNvPr>
          <p:cNvSpPr/>
          <p:nvPr/>
        </p:nvSpPr>
        <p:spPr>
          <a:xfrm>
            <a:off x="5597408" y="855795"/>
            <a:ext cx="5956138" cy="114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defRPr/>
            </a:pPr>
            <a:r>
              <a:rPr lang="en-US" sz="3600" b="1" dirty="0">
                <a:solidFill>
                  <a:srgbClr val="6200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ndara Bold Italic" pitchFamily="34" charset="0"/>
                <a:cs typeface="Calibri" panose="020F0502020204030204" pitchFamily="34" charset="0"/>
                <a:sym typeface="Candara Bold Italic" pitchFamily="34" charset="0"/>
              </a:rPr>
              <a:t>THE INTERNATIONAL AWARD FOR YOUNG PEOPLE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FB03AA6-836C-4435-B513-A763AC3F9C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164" y="350607"/>
            <a:ext cx="4810332" cy="532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118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41AB2122-A985-4894-A9FF-A99B4C65A7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51489FEF-BEA2-4D75-AF93-F0ABAF887504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4E47E2E6-936A-4181-A21D-CDAA40DCD7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FA724C20-1E1B-4D5E-811E-28159968E9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937D37CE-3F20-4595-8E20-FD202EC274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7AD1B837-90EC-4688-9CA2-B81594845E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8A032EED-3808-43B1-B97E-CC49ED1012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0494BA4-71C2-47C6-B60B-4BE07F045E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3BF7C6-5D65-4A78-8E74-031DDD320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C17A7B-BD7F-48E2-8282-E51E0E1F6A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472D96-43B5-4417-955C-50A5763D6B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9262265-ED43-45CD-AA93-09B6608331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370" y="1471076"/>
            <a:ext cx="9141794" cy="358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518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B85E3782-020F-40FE-9234-F30316122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3DF26FE1-19B2-4ABC-85B3-34408578E6F4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31D66E70-4DEC-4C00-9C75-21095D1587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D966C140-88B7-4C2E-B9E5-2F5928FDEC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81264DC3-14C4-41BA-ACA3-C9272A9E68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8C64AD46-ED88-4A0D-8EEF-10BA1BE6C0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5C825A7B-E32C-4BF9-AC5C-DA2CE93178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88017B48-B486-49D7-A571-39F5F53C12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1131FF-0247-4252-8D1B-49041A2B69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CC7C846-2C83-4D66-AADA-18E50D51C0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D0494EC-BDE5-45E9-89A3-D9B073A3B5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F72CABC-665D-4DCF-8402-0B52D0893D8E}"/>
              </a:ext>
            </a:extLst>
          </p:cNvPr>
          <p:cNvSpPr/>
          <p:nvPr/>
        </p:nvSpPr>
        <p:spPr>
          <a:xfrm>
            <a:off x="3047999" y="801405"/>
            <a:ext cx="6096000" cy="2496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IN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EB7088A-FCED-4630-9D77-8A248814D07E}"/>
              </a:ext>
            </a:extLst>
          </p:cNvPr>
          <p:cNvSpPr/>
          <p:nvPr/>
        </p:nvSpPr>
        <p:spPr>
          <a:xfrm>
            <a:off x="2720108" y="1869076"/>
            <a:ext cx="6751782" cy="2265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dirty="0">
                <a:solidFill>
                  <a:srgbClr val="4472C4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Your registration will be approved by the National Office after looking into all the details.</a:t>
            </a:r>
            <a:endParaRPr lang="en-IN" sz="10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dirty="0">
                <a:solidFill>
                  <a:srgbClr val="4472C4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 </a:t>
            </a:r>
            <a:endParaRPr lang="en-IN" sz="10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dirty="0">
                <a:solidFill>
                  <a:srgbClr val="4472C4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For any assistance please email us at: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u="sng" dirty="0">
                <a:solidFill>
                  <a:srgbClr val="0563C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askme@dofe.in / bivujit@dofe.in / ankita.gera@dofe.in /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u="sng" dirty="0">
                <a:solidFill>
                  <a:srgbClr val="0563C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kavitapatil@dofe.in / </a:t>
            </a:r>
            <a:r>
              <a:rPr lang="en-IN" u="sng" dirty="0">
                <a:solidFill>
                  <a:srgbClr val="0563C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  <a:hlinkClick r:id="rId6"/>
              </a:rPr>
              <a:t>poojita@dofe.in</a:t>
            </a:r>
            <a:r>
              <a:rPr lang="en-IN" u="sng" dirty="0">
                <a:solidFill>
                  <a:srgbClr val="0563C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/ </a:t>
            </a:r>
            <a:r>
              <a:rPr lang="en-IN" u="sng" dirty="0" err="1">
                <a:solidFill>
                  <a:srgbClr val="0563C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tanima@dofe.in</a:t>
            </a:r>
            <a:endParaRPr lang="en-IN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435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C95447BE-065A-4D29-B45A-D60D3F6225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4E2CB737-9948-424F-9E5F-204E3274AED0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B7724515-9323-41C8-9B34-B7DA2A2AFB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31D02C14-2D92-4BD4-8A91-AE589AE651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EA964B78-8748-41FA-BAB6-DFE0FE0DB9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09FD585C-FC5B-4742-A979-47B994604B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13137C1C-767A-4102-9205-B90FE98FF6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CBD95C6-3202-4528-9B9D-FC315178A3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5681AF-0187-421A-B78B-4196815B05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92A833-00B2-4ADD-BEA4-1EAC82F740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06FCD77-4709-4DE5-BD96-7F67C3C1E9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D4B88FE-B152-4C25-BF9F-510000E7B6BD}"/>
              </a:ext>
            </a:extLst>
          </p:cNvPr>
          <p:cNvSpPr/>
          <p:nvPr/>
        </p:nvSpPr>
        <p:spPr>
          <a:xfrm>
            <a:off x="3047999" y="801405"/>
            <a:ext cx="6096000" cy="2496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IN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0BE2D88-0095-43A1-8F1C-5D2D0713D126}"/>
              </a:ext>
            </a:extLst>
          </p:cNvPr>
          <p:cNvSpPr/>
          <p:nvPr/>
        </p:nvSpPr>
        <p:spPr>
          <a:xfrm>
            <a:off x="2964873" y="2397117"/>
            <a:ext cx="6096000" cy="19636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altLang="en-US" sz="2000" b="1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The International Award for Young People</a:t>
            </a: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GB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First Floor, 86/1 Shahpur </a:t>
            </a:r>
            <a:r>
              <a:rPr lang="en-GB" altLang="en-US" dirty="0" err="1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Jat</a:t>
            </a:r>
            <a:r>
              <a:rPr lang="en-GB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, </a:t>
            </a: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GB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August Kranti Marg, Near Asian Games Village,</a:t>
            </a: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New Delhi  - 110 049, India</a:t>
            </a: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Tel: +91.11.41087062 </a:t>
            </a: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website : </a:t>
            </a:r>
            <a:r>
              <a:rPr lang="en-US" altLang="en-US" dirty="0" err="1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www.iayp.co.in</a:t>
            </a:r>
            <a:endParaRPr lang="en-US" altLang="en-US" dirty="0">
              <a:solidFill>
                <a:srgbClr val="7030A0"/>
              </a:solidFill>
              <a:cs typeface="Calibri" panose="020F0502020204030204" pitchFamily="34" charset="0"/>
            </a:endParaRPr>
          </a:p>
          <a:p>
            <a:pPr algn="ctr">
              <a:lnSpc>
                <a:spcPct val="95000"/>
              </a:lnSpc>
              <a:spcBef>
                <a:spcPct val="0"/>
              </a:spcBef>
            </a:pPr>
            <a:r>
              <a:rPr lang="en-US" altLang="en-US" dirty="0">
                <a:solidFill>
                  <a:srgbClr val="7030A0"/>
                </a:solidFill>
                <a:cs typeface="Calibri" panose="020F0502020204030204" pitchFamily="34" charset="0"/>
                <a:sym typeface="Arial" panose="020B0604020202020204" pitchFamily="34" charset="0"/>
              </a:rPr>
              <a:t>e-mail : askme@dofe.in</a:t>
            </a:r>
          </a:p>
        </p:txBody>
      </p:sp>
    </p:spTree>
    <p:extLst>
      <p:ext uri="{BB962C8B-B14F-4D97-AF65-F5344CB8AC3E}">
        <p14:creationId xmlns:p14="http://schemas.microsoft.com/office/powerpoint/2010/main" val="2869869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77E488-4EA3-4B3D-8D43-6A3EB0D06320}"/>
              </a:ext>
            </a:extLst>
          </p:cNvPr>
          <p:cNvSpPr/>
          <p:nvPr/>
        </p:nvSpPr>
        <p:spPr>
          <a:xfrm>
            <a:off x="378690" y="2380210"/>
            <a:ext cx="120072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800" dirty="0">
                <a:solidFill>
                  <a:srgbClr val="4472C4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HOW TO REGISTER ON THE ONLINE RECORD BOOK?</a:t>
            </a:r>
            <a:endParaRPr lang="en-IN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4544FE-F0B6-44AB-8CD0-EF5C595C20A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0" y="3142771"/>
            <a:ext cx="12108873" cy="2905760"/>
          </a:xfrm>
          <a:prstGeom prst="rect">
            <a:avLst/>
          </a:prstGeom>
        </p:spPr>
      </p:pic>
      <p:grpSp>
        <p:nvGrpSpPr>
          <p:cNvPr id="4" name="Group 16">
            <a:extLst>
              <a:ext uri="{FF2B5EF4-FFF2-40B4-BE49-F238E27FC236}">
                <a16:creationId xmlns:a16="http://schemas.microsoft.com/office/drawing/2014/main" id="{4D59BD48-26CB-43E1-8E84-233127903E08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225299" y="6370758"/>
            <a:ext cx="11841018" cy="45720"/>
            <a:chOff x="0" y="6453336"/>
            <a:chExt cx="9564119" cy="106345"/>
          </a:xfrm>
        </p:grpSpPr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EAB4A07C-EFC3-4E1F-8F9F-0D165800BD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BA8CEE31-C584-4DB7-B720-B377A70C23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0">
              <a:extLst>
                <a:ext uri="{FF2B5EF4-FFF2-40B4-BE49-F238E27FC236}">
                  <a16:creationId xmlns:a16="http://schemas.microsoft.com/office/drawing/2014/main" id="{F607D64D-ADB6-406D-8A0E-B41EB1611A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1">
              <a:extLst>
                <a:ext uri="{FF2B5EF4-FFF2-40B4-BE49-F238E27FC236}">
                  <a16:creationId xmlns:a16="http://schemas.microsoft.com/office/drawing/2014/main" id="{A82FE777-8CB5-4E04-8D98-99D964B84D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4111F9D4-48CB-4F99-AC7A-82B1BDB027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sp>
        <p:nvSpPr>
          <p:cNvPr id="10" name="Rectangle 6">
            <a:extLst>
              <a:ext uri="{FF2B5EF4-FFF2-40B4-BE49-F238E27FC236}">
                <a16:creationId xmlns:a16="http://schemas.microsoft.com/office/drawing/2014/main" id="{4D39EF47-BB56-462E-8DA1-3C64E6058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3758" y="650739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F59124-50BE-475F-A85D-E4C221C30ACF}"/>
              </a:ext>
            </a:extLst>
          </p:cNvPr>
          <p:cNvSpPr/>
          <p:nvPr/>
        </p:nvSpPr>
        <p:spPr>
          <a:xfrm>
            <a:off x="7841674" y="2994345"/>
            <a:ext cx="3003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EEC1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Award Leader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162232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EF556D9B-148A-4C4A-84F4-FF8B20717F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25A3AB99-2223-4E7F-A23F-DCFFE7C433B4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7437A2F4-8B05-4FE5-A3E0-A3AF4D9921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55E92443-B207-42EA-BC32-D07B87C243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28D1F60D-AB9D-4528-9F09-7942785CD3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D9CC54CA-8E8C-4529-AE59-D735D6DC7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D3AE1DD3-870F-443D-A88D-121576B47E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B78A49BF-299D-4ACF-BAB6-5D6E68D5C6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E9CDC2-ADA2-4E0B-A79F-3CCBCD6774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3E322CA-8E53-401F-B8B0-A74CA3744F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36FBD2D-CD0B-479D-8A87-DE8459B71C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B547258-5363-47A7-BD82-43CD8FDC0523}"/>
              </a:ext>
            </a:extLst>
          </p:cNvPr>
          <p:cNvSpPr/>
          <p:nvPr/>
        </p:nvSpPr>
        <p:spPr>
          <a:xfrm>
            <a:off x="2466109" y="2925437"/>
            <a:ext cx="7065817" cy="467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2400" dirty="0">
                <a:solidFill>
                  <a:srgbClr val="FF0000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Step 1: Website</a:t>
            </a:r>
            <a:r>
              <a:rPr lang="en-IN" sz="2400" dirty="0">
                <a:solidFill>
                  <a:srgbClr val="4472C4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– </a:t>
            </a:r>
            <a:r>
              <a:rPr lang="en-IN" sz="2400" u="sng" dirty="0">
                <a:solidFill>
                  <a:srgbClr val="0563C1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www.onlinerecordbook.org</a:t>
            </a:r>
            <a:endParaRPr lang="en-IN" sz="24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537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C986CB6E-2939-4FB0-8DDF-B499E094EC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A41D375D-7845-4485-BC98-4E103EF48337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403E3A9B-CBFA-46DE-BFFC-8084C6DB6F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CB76F8BD-F5CC-42E6-8FB1-DC6448B9DA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53076F6E-132A-49AC-9345-08E7455771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EAF8F4B8-A73B-4379-A92B-D6FACB626D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404C7FC7-1EFF-4FDA-8223-18DDF67B9B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8159B2BE-ED21-4463-B244-6C735FCBE9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A54ED1-D592-4C52-AA23-C861930426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50A076-9388-4366-B7CA-61F282FBF7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DFACC08-25D0-4F47-A290-BB06A4D3DC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437498-9AA1-4881-89DA-8EFEED3778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826544"/>
            <a:ext cx="7481455" cy="463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76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9981986D-1B84-450A-8FBA-19425C50F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C622FBB3-096B-4962-A2B5-E34DD0C6EF77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6606F264-830D-4CDA-87CD-A680418356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DA0DD3E4-05AA-46FA-B844-3797A9C85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F847CF22-77D9-41B1-B3C1-38474A3470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43AE2EDB-EBAA-40C7-AC00-6F0131B09C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7E3CE0E2-9148-46E1-9E2D-68D6448C6E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D150ED4A-CA07-407B-A7E2-6F3FE3F96D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C22410-667D-4C3E-A485-A9B36F5414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98EC4D7-B264-46BF-AD7E-D34DE45314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C60A2C8-2BAF-4C12-B948-315C892476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AB4E0DA-25B8-4212-B5D7-C17FFCBC3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417" y="884336"/>
            <a:ext cx="5664559" cy="455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785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B44D4968-B131-4E76-ADBC-A3AA2D3A0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1276B44B-71BA-4A3B-8DC8-D6D74ED5F7C6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D9C76FEE-9879-4F0B-BAE5-C3F23376E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0471382C-EE9E-4C42-9A71-5F896067D2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3559833C-490E-4DEC-8635-0BA39681B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20115E97-7BBB-4DF0-8097-54BEB662C9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BDB76E0E-306A-44EC-B71C-5BEAE63D22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3F765858-1B95-40BB-BBB6-C7D4547E42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F304F4-051D-496B-ABC2-CFF032B59A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A9B68DA-9981-49B6-8D65-257D073F8E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72EFDDD-490A-4B5E-A834-83243A9233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91068C-D2D4-487E-98DA-AF39FE0405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085" y="1788112"/>
            <a:ext cx="8293566" cy="283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091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FBC75DD9-A8CF-4EB3-98CA-0BD64A7EA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6E4DE495-832B-40B1-BE5E-876AB9006213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4DF28E99-97DA-48F3-A6AC-8076BE3E35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24ECCA44-23EF-44D2-8B7D-DA32AD617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92D1E285-2B20-4524-8918-BD75BA7BB4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EF2DB787-C5A8-48A0-B75B-8113064D7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C56DDC4E-96DA-4C6D-93AB-4380D069BB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3092688F-1263-4E29-948F-36B3D5BA46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66A10A-B775-4BD0-944A-3708C8414D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EB83D1-A112-4F0F-9DE8-E68D53D153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682959-6DC1-4577-8812-A1D96F7B57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DE1AC59-5060-43B2-9C03-EE11AF0EC5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418" y="544651"/>
            <a:ext cx="7407987" cy="492515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EF085D4-B4C7-4531-AB8C-21839AD48661}"/>
              </a:ext>
            </a:extLst>
          </p:cNvPr>
          <p:cNvSpPr/>
          <p:nvPr/>
        </p:nvSpPr>
        <p:spPr>
          <a:xfrm>
            <a:off x="6089068" y="4134184"/>
            <a:ext cx="19165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solidFill>
                  <a:srgbClr val="EEC1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&lt;= School Address</a:t>
            </a:r>
          </a:p>
        </p:txBody>
      </p:sp>
    </p:spTree>
    <p:extLst>
      <p:ext uri="{BB962C8B-B14F-4D97-AF65-F5344CB8AC3E}">
        <p14:creationId xmlns:p14="http://schemas.microsoft.com/office/powerpoint/2010/main" val="1199352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E513D573-EFAB-4284-BF23-AB597F771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69F9CCC4-B2D6-4B6B-B3AB-CAACB37808A9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CDBCF568-C848-400B-8209-F5862E0019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39C73DA7-8FC4-4858-9F26-5C1875529C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70292069-D4DE-4043-A494-2A5A1E47A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ECB31766-47E7-435A-85EA-F29DEF9D47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A08D9CEE-9D1C-4C53-8BE5-5847F95902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076AE575-8748-4346-AB52-F0245063EA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F878BDF-8C0F-4106-AB3B-C2E9348C3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6F3B82-6639-4A10-B45A-4C8DD673EE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C769EB8-3E61-4335-BFCE-F75FD842FA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A93E55B-A041-44C9-842E-16F70B2046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812" y="1584800"/>
            <a:ext cx="9876376" cy="368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743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99C37306-DC61-48C9-A30F-52A5CE191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8765" y="6522023"/>
            <a:ext cx="51847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980" b="1" dirty="0">
                <a:solidFill>
                  <a:srgbClr val="62006E"/>
                </a:solidFill>
                <a:ea typeface="Candara Bold Italic" panose="020E0702030303090204" pitchFamily="34" charset="0"/>
                <a:cs typeface="Calibri" panose="020F0502020204030204" pitchFamily="34" charset="0"/>
                <a:sym typeface="Candara Bold Italic" panose="020E0702030303090204" pitchFamily="34" charset="0"/>
              </a:rPr>
              <a:t>ENGAGE | EQUIP | EMPOWER | REWARD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FC41CFF2-D4D5-445A-9B23-50A9EE54C1D3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175491" y="6499163"/>
            <a:ext cx="11841018" cy="45720"/>
            <a:chOff x="0" y="6453336"/>
            <a:chExt cx="9564119" cy="106345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1880897D-F2B7-42F7-9F96-B266878440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453336"/>
              <a:ext cx="1913488" cy="106345"/>
            </a:xfrm>
            <a:prstGeom prst="rect">
              <a:avLst/>
            </a:prstGeom>
            <a:solidFill>
              <a:srgbClr val="E60038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DBF55268-01BD-491B-9286-EB04096BC6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3488" y="6453336"/>
              <a:ext cx="1911826" cy="106345"/>
            </a:xfrm>
            <a:prstGeom prst="rect">
              <a:avLst/>
            </a:prstGeom>
            <a:solidFill>
              <a:srgbClr val="FDB91E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8E2743A7-7DE8-4234-90A7-0B8DE91910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5315" y="6453336"/>
              <a:ext cx="1913489" cy="106345"/>
            </a:xfrm>
            <a:prstGeom prst="rect">
              <a:avLst/>
            </a:prstGeom>
            <a:solidFill>
              <a:srgbClr val="0096D3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7" name="Rectangle 11">
              <a:extLst>
                <a:ext uri="{FF2B5EF4-FFF2-40B4-BE49-F238E27FC236}">
                  <a16:creationId xmlns:a16="http://schemas.microsoft.com/office/drawing/2014/main" id="{F9AFF23D-C5BB-4883-B7D8-65764CFBB1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38804" y="6453336"/>
              <a:ext cx="1911826" cy="106345"/>
            </a:xfrm>
            <a:prstGeom prst="rect">
              <a:avLst/>
            </a:prstGeom>
            <a:solidFill>
              <a:srgbClr val="7BBF31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CAABD2B0-6A61-4F8D-B198-F4FCFC944F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50631" y="6453336"/>
              <a:ext cx="1913488" cy="106345"/>
            </a:xfrm>
            <a:prstGeom prst="rect">
              <a:avLst/>
            </a:prstGeom>
            <a:solidFill>
              <a:srgbClr val="73116F"/>
            </a:solidFill>
            <a:ln>
              <a:noFill/>
            </a:ln>
            <a:effectLst>
              <a:outerShdw dist="23000" dir="5400000" rotWithShape="0">
                <a:srgbClr val="80808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en-US" altLang="en-US" sz="2160">
                <a:solidFill>
                  <a:srgbClr val="FFFFFF"/>
                </a:solidFill>
                <a:ea typeface="MS PGothic" panose="020B0600070205080204" pitchFamily="34" charset="-128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B1F8CC4B-F3FC-4919-8DA9-863F0AFD37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43" y="5827945"/>
            <a:ext cx="1664057" cy="5286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F25E38D-614C-4501-A096-E6D6FDDCDF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254" y="5444224"/>
            <a:ext cx="2881746" cy="10306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CEA79C-7795-4573-BFB5-CFA64E4A96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5" y="175116"/>
            <a:ext cx="1670893" cy="18481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BBE474D-8D59-48DE-B384-97279B4774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375" y="297596"/>
            <a:ext cx="2127504" cy="11734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5AA6811-DF3D-45B3-9C89-3749DF8C211A}"/>
              </a:ext>
            </a:extLst>
          </p:cNvPr>
          <p:cNvSpPr/>
          <p:nvPr/>
        </p:nvSpPr>
        <p:spPr>
          <a:xfrm>
            <a:off x="2085254" y="2763790"/>
            <a:ext cx="7878618" cy="862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2400" dirty="0">
                <a:solidFill>
                  <a:srgbClr val="4472C4"/>
                </a:solidFill>
                <a:effectLst>
                  <a:outerShdw blurRad="38100" dist="25400" dir="5400000" algn="ctr">
                    <a:srgbClr val="6E747A">
                      <a:alpha val="43000"/>
                    </a:srgb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After completing the registration, please log into your mail and complete the Email ID verification.</a:t>
            </a: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141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247</Words>
  <Application>Microsoft Macintosh PowerPoint</Application>
  <PresentationFormat>Widescreen</PresentationFormat>
  <Paragraphs>31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MS PGothic</vt:lpstr>
      <vt:lpstr>Arial</vt:lpstr>
      <vt:lpstr>Arial Rounded MT Bold</vt:lpstr>
      <vt:lpstr>Calibri</vt:lpstr>
      <vt:lpstr>Calibri Light</vt:lpstr>
      <vt:lpstr>Candara Bold Italic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Pallavi Gill</dc:creator>
  <cp:lastModifiedBy>Fayeza Asad</cp:lastModifiedBy>
  <cp:revision>15</cp:revision>
  <dcterms:created xsi:type="dcterms:W3CDTF">2019-08-23T10:42:39Z</dcterms:created>
  <dcterms:modified xsi:type="dcterms:W3CDTF">2026-08-12T18:31:22Z</dcterms:modified>
</cp:coreProperties>
</file>